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6_A4CA009D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6"/>
  </p:notesMasterIdLst>
  <p:sldIdLst>
    <p:sldId id="293" r:id="rId5"/>
    <p:sldId id="297" r:id="rId6"/>
    <p:sldId id="298" r:id="rId7"/>
    <p:sldId id="294" r:id="rId8"/>
    <p:sldId id="303" r:id="rId9"/>
    <p:sldId id="277" r:id="rId10"/>
    <p:sldId id="295" r:id="rId11"/>
    <p:sldId id="29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6AB02-F6F5-0935-9216-0974332BFDD4}" name="Kroon, Jessie" initials="KJ" userId="S::jessie.kroon@portaal.nl::63d7c3ac-4654-4180-85bb-d6b40509de84" providerId="AD"/>
  <p188:author id="{24C6FD42-A0BD-F5AA-D90F-A18BF77311C8}" name="Rooijen, Robbert Jan van" initials="RRJv" userId="S::robbertjan.v.rooijen@portaal.nl::c7a3b873-ea8d-4d77-8ffd-43aa036046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5D"/>
    <a:srgbClr val="E9530C"/>
    <a:srgbClr val="5BC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solidFill>
              <a:srgbClr val="10265D"/>
            </a:solidFill>
            <a:ln>
              <a:noFill/>
            </a:ln>
          </c:spPr>
          <c:dPt>
            <c:idx val="0"/>
            <c:bubble3D val="0"/>
            <c:spPr>
              <a:solidFill>
                <a:srgbClr val="E953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9-47F4-891A-74CFD748C85A}"/>
              </c:ext>
            </c:extLst>
          </c:dPt>
          <c:dPt>
            <c:idx val="1"/>
            <c:bubble3D val="0"/>
            <c:explosion val="13"/>
            <c:spPr>
              <a:solidFill>
                <a:srgbClr val="1026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9-47F4-891A-74CFD748C85A}"/>
              </c:ext>
            </c:extLst>
          </c:dPt>
          <c:cat>
            <c:strRef>
              <c:f>Blad1!$A$2:$A$5</c:f>
              <c:strCache>
                <c:ptCount val="2"/>
                <c:pt idx="0">
                  <c:v>1e kwrt</c:v>
                </c:pt>
                <c:pt idx="1">
                  <c:v>2e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9-47F4-891A-74CFD748C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 anchor="t"/>
    <a:lstStyle/>
    <a:p>
      <a:pPr algn="l"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rgbClr val="10265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A222-4D06-BA62-B292C45B66EE}"/>
              </c:ext>
            </c:extLst>
          </c:dPt>
          <c:dPt>
            <c:idx val="1"/>
            <c:bubble3D val="0"/>
            <c:explosion val="13"/>
            <c:spPr>
              <a:solidFill>
                <a:srgbClr val="F0F0F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222-4D06-BA62-B292C45B66EE}"/>
              </c:ext>
            </c:extLst>
          </c:dPt>
          <c:cat>
            <c:strRef>
              <c:f>Blad1!$A$2:$A$5</c:f>
              <c:strCache>
                <c:ptCount val="2"/>
                <c:pt idx="0">
                  <c:v>1e kwrt</c:v>
                </c:pt>
                <c:pt idx="1">
                  <c:v>2e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2-4D06-BA62-B292C45B6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 anchor="t"/>
    <a:lstStyle/>
    <a:p>
      <a:pPr algn="l">
        <a:defRPr sz="1800"/>
      </a:pPr>
      <a:endParaRPr lang="nl-NL"/>
    </a:p>
  </c:txPr>
  <c:externalData r:id="rId1">
    <c:autoUpdate val="0"/>
  </c:externalData>
</c:chartSpace>
</file>

<file path=ppt/comments/modernComment_126_A4CA00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10F016-ACE8-4E10-9DB9-0C62E532FFB7}" authorId="{24C6FD42-A0BD-F5AA-D90F-A18BF77311C8}" created="2022-11-15T10:41:54.8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64701853" sldId="294"/>
      <ac:spMk id="2" creationId="{15068A4A-F9A5-BC59-AD38-EAB7D9A78EFB}"/>
    </ac:deMkLst>
    <p188:replyLst>
      <p188:reply id="{57802EAE-D7C1-4B99-AE27-859853DDB48F}" authorId="{8856AB02-F6F5-0935-9216-0974332BFDD4}" created="2022-11-16T13:06:56.517">
        <p188:txBody>
          <a:bodyPr/>
          <a:lstStyle/>
          <a:p>
            <a:r>
              <a:rPr lang="nl-NL"/>
              <a:t>Opzet voor tijdlijn toegevoegd, tekst bij bolletjes nog aanpasbaar </a:t>
            </a:r>
          </a:p>
        </p188:txBody>
      </p188:reply>
    </p188:replyLst>
    <p188:txBody>
      <a:bodyPr/>
      <a:lstStyle/>
      <a:p>
        <a:r>
          <a:rPr lang="nl-NL"/>
          <a:t>Toevoegen tijdlijn! Wanneer eerste onderzoek, contact bewoners etc.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0A1E1-F8C2-4AED-A3A9-425FCCA35CF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1927F59A-7419-44EB-A0EF-6DC25291EF59}">
      <dgm:prSet phldrT="[Tekst]"/>
      <dgm:spPr/>
      <dgm:t>
        <a:bodyPr/>
        <a:lstStyle/>
        <a:p>
          <a:r>
            <a:rPr lang="nl-NL" dirty="0"/>
            <a:t>Onderzoek</a:t>
          </a:r>
        </a:p>
      </dgm:t>
    </dgm:pt>
    <dgm:pt modelId="{CBD87DEA-3857-4F98-B27B-8A10FE6B9D05}" type="parTrans" cxnId="{D36E33FC-A52C-488B-9833-91B338D079C2}">
      <dgm:prSet/>
      <dgm:spPr/>
      <dgm:t>
        <a:bodyPr/>
        <a:lstStyle/>
        <a:p>
          <a:endParaRPr lang="nl-NL"/>
        </a:p>
      </dgm:t>
    </dgm:pt>
    <dgm:pt modelId="{ECBD2936-76D1-474B-8410-9C501058547E}" type="sibTrans" cxnId="{D36E33FC-A52C-488B-9833-91B338D079C2}">
      <dgm:prSet/>
      <dgm:spPr/>
      <dgm:t>
        <a:bodyPr/>
        <a:lstStyle/>
        <a:p>
          <a:endParaRPr lang="nl-NL"/>
        </a:p>
      </dgm:t>
    </dgm:pt>
    <dgm:pt modelId="{99B60B32-1227-45BC-986E-8F1322143F9A}">
      <dgm:prSet phldrT="[Tekst]"/>
      <dgm:spPr/>
      <dgm:t>
        <a:bodyPr/>
        <a:lstStyle/>
        <a:p>
          <a:r>
            <a:rPr lang="nl-NL" dirty="0"/>
            <a:t>Scheurvorming</a:t>
          </a:r>
        </a:p>
      </dgm:t>
    </dgm:pt>
    <dgm:pt modelId="{66BD261A-02AE-434E-9633-B3E640F030A4}" type="parTrans" cxnId="{AD352C34-C6C9-4FBC-9AFD-CC6AF19B6491}">
      <dgm:prSet/>
      <dgm:spPr/>
      <dgm:t>
        <a:bodyPr/>
        <a:lstStyle/>
        <a:p>
          <a:endParaRPr lang="nl-NL"/>
        </a:p>
      </dgm:t>
    </dgm:pt>
    <dgm:pt modelId="{7DF581FC-1964-4ABA-9E86-D41432048BCB}" type="sibTrans" cxnId="{AD352C34-C6C9-4FBC-9AFD-CC6AF19B6491}">
      <dgm:prSet/>
      <dgm:spPr/>
      <dgm:t>
        <a:bodyPr/>
        <a:lstStyle/>
        <a:p>
          <a:endParaRPr lang="nl-NL"/>
        </a:p>
      </dgm:t>
    </dgm:pt>
    <dgm:pt modelId="{9FF2F7FD-76BB-4E2E-BF30-653E3BC5F295}">
      <dgm:prSet phldrT="[Tekst]"/>
      <dgm:spPr/>
      <dgm:t>
        <a:bodyPr/>
        <a:lstStyle/>
        <a:p>
          <a:r>
            <a:rPr lang="nl-NL" dirty="0"/>
            <a:t>Schimmel</a:t>
          </a:r>
        </a:p>
      </dgm:t>
    </dgm:pt>
    <dgm:pt modelId="{9AADCB0D-92AC-41F2-8FCB-0AFF1F3E99CC}" type="parTrans" cxnId="{CE0A13ED-B6B8-4021-8F16-5C6C32EADEDA}">
      <dgm:prSet/>
      <dgm:spPr/>
      <dgm:t>
        <a:bodyPr/>
        <a:lstStyle/>
        <a:p>
          <a:endParaRPr lang="nl-NL"/>
        </a:p>
      </dgm:t>
    </dgm:pt>
    <dgm:pt modelId="{4B0AD575-945C-4091-AE46-6525CAA82902}" type="sibTrans" cxnId="{CE0A13ED-B6B8-4021-8F16-5C6C32EADEDA}">
      <dgm:prSet/>
      <dgm:spPr/>
      <dgm:t>
        <a:bodyPr/>
        <a:lstStyle/>
        <a:p>
          <a:endParaRPr lang="nl-NL"/>
        </a:p>
      </dgm:t>
    </dgm:pt>
    <dgm:pt modelId="{E5271DD4-77C7-40C6-9069-673E5F20F8AB}">
      <dgm:prSet phldrT="[Tekst]"/>
      <dgm:spPr/>
      <dgm:t>
        <a:bodyPr/>
        <a:lstStyle/>
        <a:p>
          <a:r>
            <a:rPr lang="nl-NL" dirty="0"/>
            <a:t>Contact met bewoners</a:t>
          </a:r>
        </a:p>
      </dgm:t>
    </dgm:pt>
    <dgm:pt modelId="{D3B60719-D961-4E23-B05A-6F67D70F36CA}" type="parTrans" cxnId="{6D707B8B-01D2-4835-B6BA-6013A4E28F6C}">
      <dgm:prSet/>
      <dgm:spPr/>
      <dgm:t>
        <a:bodyPr/>
        <a:lstStyle/>
        <a:p>
          <a:endParaRPr lang="nl-NL"/>
        </a:p>
      </dgm:t>
    </dgm:pt>
    <dgm:pt modelId="{8B49C05E-385D-47D3-BE1A-ABFC0E08B29A}" type="sibTrans" cxnId="{6D707B8B-01D2-4835-B6BA-6013A4E28F6C}">
      <dgm:prSet/>
      <dgm:spPr/>
      <dgm:t>
        <a:bodyPr/>
        <a:lstStyle/>
        <a:p>
          <a:endParaRPr lang="nl-NL"/>
        </a:p>
      </dgm:t>
    </dgm:pt>
    <dgm:pt modelId="{96385DA6-F31D-4767-9987-4B766E8CCC73}">
      <dgm:prSet phldrT="[Tekst]"/>
      <dgm:spPr/>
      <dgm:t>
        <a:bodyPr/>
        <a:lstStyle/>
        <a:p>
          <a:r>
            <a:rPr lang="nl-NL" dirty="0"/>
            <a:t>Klachten</a:t>
          </a:r>
        </a:p>
      </dgm:t>
    </dgm:pt>
    <dgm:pt modelId="{876BE2A1-24AD-44C4-9E39-89DBC8C60637}" type="parTrans" cxnId="{09B569A9-4CE4-4106-BE91-9EDAF246E44F}">
      <dgm:prSet/>
      <dgm:spPr/>
      <dgm:t>
        <a:bodyPr/>
        <a:lstStyle/>
        <a:p>
          <a:endParaRPr lang="nl-NL"/>
        </a:p>
      </dgm:t>
    </dgm:pt>
    <dgm:pt modelId="{07FCF384-0147-42E4-A595-B0B289CD96E2}" type="sibTrans" cxnId="{09B569A9-4CE4-4106-BE91-9EDAF246E44F}">
      <dgm:prSet/>
      <dgm:spPr/>
      <dgm:t>
        <a:bodyPr/>
        <a:lstStyle/>
        <a:p>
          <a:endParaRPr lang="nl-NL"/>
        </a:p>
      </dgm:t>
    </dgm:pt>
    <dgm:pt modelId="{E09A6331-151D-42EF-A676-8C55582D08A5}">
      <dgm:prSet phldrT="[Tekst]"/>
      <dgm:spPr/>
      <dgm:t>
        <a:bodyPr/>
        <a:lstStyle/>
        <a:p>
          <a:r>
            <a:rPr lang="nl-NL" dirty="0"/>
            <a:t>Onprettig gevoel</a:t>
          </a:r>
        </a:p>
      </dgm:t>
    </dgm:pt>
    <dgm:pt modelId="{73856402-9A66-4F62-BBD9-B0346EA68757}" type="parTrans" cxnId="{91103B91-918C-4AE9-AC89-05F412FA6E70}">
      <dgm:prSet/>
      <dgm:spPr/>
      <dgm:t>
        <a:bodyPr/>
        <a:lstStyle/>
        <a:p>
          <a:endParaRPr lang="nl-NL"/>
        </a:p>
      </dgm:t>
    </dgm:pt>
    <dgm:pt modelId="{BAC55026-F196-47CE-8FBC-38A2826A9D3A}" type="sibTrans" cxnId="{91103B91-918C-4AE9-AC89-05F412FA6E70}">
      <dgm:prSet/>
      <dgm:spPr/>
      <dgm:t>
        <a:bodyPr/>
        <a:lstStyle/>
        <a:p>
          <a:endParaRPr lang="nl-NL"/>
        </a:p>
      </dgm:t>
    </dgm:pt>
    <dgm:pt modelId="{1436822C-853D-4D22-8946-1B36E6A5C6ED}" type="pres">
      <dgm:prSet presAssocID="{1FF0A1E1-F8C2-4AED-A3A9-425FCCA35CF6}" presName="Name0" presStyleCnt="0">
        <dgm:presLayoutVars>
          <dgm:dir/>
        </dgm:presLayoutVars>
      </dgm:prSet>
      <dgm:spPr/>
    </dgm:pt>
    <dgm:pt modelId="{893F97D4-423B-4397-B09A-3907792F01D1}" type="pres">
      <dgm:prSet presAssocID="{1927F59A-7419-44EB-A0EF-6DC25291EF59}" presName="parComposite" presStyleCnt="0"/>
      <dgm:spPr/>
    </dgm:pt>
    <dgm:pt modelId="{1959AA8B-F73F-4C09-BC5A-E16D5F47D4FB}" type="pres">
      <dgm:prSet presAssocID="{1927F59A-7419-44EB-A0EF-6DC25291EF59}" presName="parBigCircle" presStyleLbl="node0" presStyleIdx="0" presStyleCnt="2"/>
      <dgm:spPr/>
    </dgm:pt>
    <dgm:pt modelId="{DB930105-A194-4174-BDEA-2725A72C926E}" type="pres">
      <dgm:prSet presAssocID="{1927F59A-7419-44EB-A0EF-6DC25291EF59}" presName="parTx" presStyleLbl="revTx" presStyleIdx="0" presStyleCnt="10"/>
      <dgm:spPr/>
    </dgm:pt>
    <dgm:pt modelId="{8DF88488-8C47-4BAA-8BC1-B5F4A7AE3C7A}" type="pres">
      <dgm:prSet presAssocID="{1927F59A-7419-44EB-A0EF-6DC25291EF59}" presName="bSpace" presStyleCnt="0"/>
      <dgm:spPr/>
    </dgm:pt>
    <dgm:pt modelId="{96651EB7-5BE6-4557-AAFF-67FB5489AE55}" type="pres">
      <dgm:prSet presAssocID="{1927F59A-7419-44EB-A0EF-6DC25291EF59}" presName="parBackupNorm" presStyleCnt="0"/>
      <dgm:spPr/>
    </dgm:pt>
    <dgm:pt modelId="{7016CABE-4059-437B-B144-07D73B821FAD}" type="pres">
      <dgm:prSet presAssocID="{ECBD2936-76D1-474B-8410-9C501058547E}" presName="parSpace" presStyleCnt="0"/>
      <dgm:spPr/>
    </dgm:pt>
    <dgm:pt modelId="{8F8C6AD4-9862-4F09-AD3B-A2C34E54A18C}" type="pres">
      <dgm:prSet presAssocID="{99B60B32-1227-45BC-986E-8F1322143F9A}" presName="desBackupLeftNorm" presStyleCnt="0"/>
      <dgm:spPr/>
    </dgm:pt>
    <dgm:pt modelId="{A54A2C27-4D4A-4D00-ABE1-EE1430BF817B}" type="pres">
      <dgm:prSet presAssocID="{99B60B32-1227-45BC-986E-8F1322143F9A}" presName="desComposite" presStyleCnt="0"/>
      <dgm:spPr/>
    </dgm:pt>
    <dgm:pt modelId="{807F31C0-E1AE-4246-BA66-19221DEDBF70}" type="pres">
      <dgm:prSet presAssocID="{99B60B32-1227-45BC-986E-8F1322143F9A}" presName="desCircle" presStyleLbl="node1" presStyleIdx="0" presStyleCnt="4"/>
      <dgm:spPr/>
    </dgm:pt>
    <dgm:pt modelId="{82B14368-0D0C-4ECA-8DB2-5A8D4B5A5BC8}" type="pres">
      <dgm:prSet presAssocID="{99B60B32-1227-45BC-986E-8F1322143F9A}" presName="chTx" presStyleLbl="revTx" presStyleIdx="1" presStyleCnt="10"/>
      <dgm:spPr/>
    </dgm:pt>
    <dgm:pt modelId="{9D404C73-86ED-44AE-84B1-43E16B43B3F6}" type="pres">
      <dgm:prSet presAssocID="{99B60B32-1227-45BC-986E-8F1322143F9A}" presName="desTx" presStyleLbl="revTx" presStyleIdx="2" presStyleCnt="10">
        <dgm:presLayoutVars>
          <dgm:bulletEnabled val="1"/>
        </dgm:presLayoutVars>
      </dgm:prSet>
      <dgm:spPr/>
    </dgm:pt>
    <dgm:pt modelId="{D2D071FD-417D-43DB-AC95-5B04BCDB7FBB}" type="pres">
      <dgm:prSet presAssocID="{99B60B32-1227-45BC-986E-8F1322143F9A}" presName="desBackupRightNorm" presStyleCnt="0"/>
      <dgm:spPr/>
    </dgm:pt>
    <dgm:pt modelId="{B87D965B-F9DB-4024-98D6-5FD2CEC9CCD3}" type="pres">
      <dgm:prSet presAssocID="{7DF581FC-1964-4ABA-9E86-D41432048BCB}" presName="desSpace" presStyleCnt="0"/>
      <dgm:spPr/>
    </dgm:pt>
    <dgm:pt modelId="{27EA4565-9160-4578-9EF8-DB0805C17054}" type="pres">
      <dgm:prSet presAssocID="{9FF2F7FD-76BB-4E2E-BF30-653E3BC5F295}" presName="desBackupLeftNorm" presStyleCnt="0"/>
      <dgm:spPr/>
    </dgm:pt>
    <dgm:pt modelId="{766C3188-F2DB-4315-A641-6A03E6D2CB96}" type="pres">
      <dgm:prSet presAssocID="{9FF2F7FD-76BB-4E2E-BF30-653E3BC5F295}" presName="desComposite" presStyleCnt="0"/>
      <dgm:spPr/>
    </dgm:pt>
    <dgm:pt modelId="{AFD59E77-8F5F-4A6C-9F36-B0D22E74BEE4}" type="pres">
      <dgm:prSet presAssocID="{9FF2F7FD-76BB-4E2E-BF30-653E3BC5F295}" presName="desCircle" presStyleLbl="node1" presStyleIdx="1" presStyleCnt="4"/>
      <dgm:spPr/>
    </dgm:pt>
    <dgm:pt modelId="{4E0B67C3-4204-4264-A8D2-477354BA6E9B}" type="pres">
      <dgm:prSet presAssocID="{9FF2F7FD-76BB-4E2E-BF30-653E3BC5F295}" presName="chTx" presStyleLbl="revTx" presStyleIdx="3" presStyleCnt="10"/>
      <dgm:spPr/>
    </dgm:pt>
    <dgm:pt modelId="{8942D0B7-B644-4DF8-8F52-0F756A1933D3}" type="pres">
      <dgm:prSet presAssocID="{9FF2F7FD-76BB-4E2E-BF30-653E3BC5F295}" presName="desTx" presStyleLbl="revTx" presStyleIdx="4" presStyleCnt="10">
        <dgm:presLayoutVars>
          <dgm:bulletEnabled val="1"/>
        </dgm:presLayoutVars>
      </dgm:prSet>
      <dgm:spPr/>
    </dgm:pt>
    <dgm:pt modelId="{5CBB9B0C-3E74-480B-B9B5-D1C730DAA216}" type="pres">
      <dgm:prSet presAssocID="{9FF2F7FD-76BB-4E2E-BF30-653E3BC5F295}" presName="desBackupRightNorm" presStyleCnt="0"/>
      <dgm:spPr/>
    </dgm:pt>
    <dgm:pt modelId="{A494A052-78EB-4EC4-AFEA-E8E0D4AD69F4}" type="pres">
      <dgm:prSet presAssocID="{4B0AD575-945C-4091-AE46-6525CAA82902}" presName="desSpace" presStyleCnt="0"/>
      <dgm:spPr/>
    </dgm:pt>
    <dgm:pt modelId="{EEC0B46D-EBD9-4409-B1BC-C2306F0574C9}" type="pres">
      <dgm:prSet presAssocID="{E5271DD4-77C7-40C6-9069-673E5F20F8AB}" presName="parComposite" presStyleCnt="0"/>
      <dgm:spPr/>
    </dgm:pt>
    <dgm:pt modelId="{A86AFA8C-3812-47D6-B5FC-971B7E2A7FF8}" type="pres">
      <dgm:prSet presAssocID="{E5271DD4-77C7-40C6-9069-673E5F20F8AB}" presName="parBigCircle" presStyleLbl="node0" presStyleIdx="1" presStyleCnt="2"/>
      <dgm:spPr/>
    </dgm:pt>
    <dgm:pt modelId="{56CB06A3-073C-4827-B1DB-7E4EC5333E00}" type="pres">
      <dgm:prSet presAssocID="{E5271DD4-77C7-40C6-9069-673E5F20F8AB}" presName="parTx" presStyleLbl="revTx" presStyleIdx="5" presStyleCnt="10"/>
      <dgm:spPr/>
    </dgm:pt>
    <dgm:pt modelId="{2BA8512F-FB75-4C38-8510-68D9BCFBC59A}" type="pres">
      <dgm:prSet presAssocID="{E5271DD4-77C7-40C6-9069-673E5F20F8AB}" presName="bSpace" presStyleCnt="0"/>
      <dgm:spPr/>
    </dgm:pt>
    <dgm:pt modelId="{77F99D87-CE7B-499D-AB56-3F3178F267EC}" type="pres">
      <dgm:prSet presAssocID="{E5271DD4-77C7-40C6-9069-673E5F20F8AB}" presName="parBackupNorm" presStyleCnt="0"/>
      <dgm:spPr/>
    </dgm:pt>
    <dgm:pt modelId="{62CB7609-0277-41AB-93F4-A02E4C7DE8E0}" type="pres">
      <dgm:prSet presAssocID="{8B49C05E-385D-47D3-BE1A-ABFC0E08B29A}" presName="parSpace" presStyleCnt="0"/>
      <dgm:spPr/>
    </dgm:pt>
    <dgm:pt modelId="{B603E9E3-69BF-4FC3-ADB9-8EA9411B6C56}" type="pres">
      <dgm:prSet presAssocID="{96385DA6-F31D-4767-9987-4B766E8CCC73}" presName="desBackupLeftNorm" presStyleCnt="0"/>
      <dgm:spPr/>
    </dgm:pt>
    <dgm:pt modelId="{B00CAE2E-5473-4F77-AF8E-5CA463C0FBAF}" type="pres">
      <dgm:prSet presAssocID="{96385DA6-F31D-4767-9987-4B766E8CCC73}" presName="desComposite" presStyleCnt="0"/>
      <dgm:spPr/>
    </dgm:pt>
    <dgm:pt modelId="{00747635-2ED1-4CA9-9D75-CBE262452D2F}" type="pres">
      <dgm:prSet presAssocID="{96385DA6-F31D-4767-9987-4B766E8CCC73}" presName="desCircle" presStyleLbl="node1" presStyleIdx="2" presStyleCnt="4"/>
      <dgm:spPr/>
    </dgm:pt>
    <dgm:pt modelId="{6E4AF458-2B33-40F4-A8B0-3B4EEEDC9742}" type="pres">
      <dgm:prSet presAssocID="{96385DA6-F31D-4767-9987-4B766E8CCC73}" presName="chTx" presStyleLbl="revTx" presStyleIdx="6" presStyleCnt="10"/>
      <dgm:spPr/>
    </dgm:pt>
    <dgm:pt modelId="{CDBA14FD-8647-4D0A-A775-504B777C07FA}" type="pres">
      <dgm:prSet presAssocID="{96385DA6-F31D-4767-9987-4B766E8CCC73}" presName="desTx" presStyleLbl="revTx" presStyleIdx="7" presStyleCnt="10">
        <dgm:presLayoutVars>
          <dgm:bulletEnabled val="1"/>
        </dgm:presLayoutVars>
      </dgm:prSet>
      <dgm:spPr/>
    </dgm:pt>
    <dgm:pt modelId="{AC8D5A3C-248E-486B-B99F-C68DC05D5B0A}" type="pres">
      <dgm:prSet presAssocID="{96385DA6-F31D-4767-9987-4B766E8CCC73}" presName="desBackupRightNorm" presStyleCnt="0"/>
      <dgm:spPr/>
    </dgm:pt>
    <dgm:pt modelId="{F40AE2E1-ECDD-46BC-B693-B1C93EECE175}" type="pres">
      <dgm:prSet presAssocID="{07FCF384-0147-42E4-A595-B0B289CD96E2}" presName="desSpace" presStyleCnt="0"/>
      <dgm:spPr/>
    </dgm:pt>
    <dgm:pt modelId="{A9306AEB-8415-4185-9DF5-31B835483E67}" type="pres">
      <dgm:prSet presAssocID="{E09A6331-151D-42EF-A676-8C55582D08A5}" presName="desBackupLeftNorm" presStyleCnt="0"/>
      <dgm:spPr/>
    </dgm:pt>
    <dgm:pt modelId="{3483630A-0988-41D5-9D3C-A90B0535BDC1}" type="pres">
      <dgm:prSet presAssocID="{E09A6331-151D-42EF-A676-8C55582D08A5}" presName="desComposite" presStyleCnt="0"/>
      <dgm:spPr/>
    </dgm:pt>
    <dgm:pt modelId="{57519D0C-9A8E-4676-8838-6CB75E69A4F0}" type="pres">
      <dgm:prSet presAssocID="{E09A6331-151D-42EF-A676-8C55582D08A5}" presName="desCircle" presStyleLbl="node1" presStyleIdx="3" presStyleCnt="4"/>
      <dgm:spPr/>
    </dgm:pt>
    <dgm:pt modelId="{E977F935-36CC-47FE-8AD3-626CFCF34E0D}" type="pres">
      <dgm:prSet presAssocID="{E09A6331-151D-42EF-A676-8C55582D08A5}" presName="chTx" presStyleLbl="revTx" presStyleIdx="8" presStyleCnt="10"/>
      <dgm:spPr/>
    </dgm:pt>
    <dgm:pt modelId="{F2B0B3FC-95DF-4430-B04D-30323DEE983D}" type="pres">
      <dgm:prSet presAssocID="{E09A6331-151D-42EF-A676-8C55582D08A5}" presName="desTx" presStyleLbl="revTx" presStyleIdx="9" presStyleCnt="10">
        <dgm:presLayoutVars>
          <dgm:bulletEnabled val="1"/>
        </dgm:presLayoutVars>
      </dgm:prSet>
      <dgm:spPr/>
    </dgm:pt>
    <dgm:pt modelId="{65586244-B950-42F7-8787-C1668977358B}" type="pres">
      <dgm:prSet presAssocID="{E09A6331-151D-42EF-A676-8C55582D08A5}" presName="desBackupRightNorm" presStyleCnt="0"/>
      <dgm:spPr/>
    </dgm:pt>
    <dgm:pt modelId="{64F90678-1BBD-46C9-AC59-EF99FA4FEB5D}" type="pres">
      <dgm:prSet presAssocID="{BAC55026-F196-47CE-8FBC-38A2826A9D3A}" presName="desSpace" presStyleCnt="0"/>
      <dgm:spPr/>
    </dgm:pt>
  </dgm:ptLst>
  <dgm:cxnLst>
    <dgm:cxn modelId="{0808681E-3FE5-436A-9331-D1C40DF17BAC}" type="presOf" srcId="{E09A6331-151D-42EF-A676-8C55582D08A5}" destId="{E977F935-36CC-47FE-8AD3-626CFCF34E0D}" srcOrd="0" destOrd="0" presId="urn:microsoft.com/office/officeart/2008/layout/CircleAccentTimeline"/>
    <dgm:cxn modelId="{B487FF20-FF1F-4342-A776-7DBCE44D23F7}" type="presOf" srcId="{1FF0A1E1-F8C2-4AED-A3A9-425FCCA35CF6}" destId="{1436822C-853D-4D22-8946-1B36E6A5C6ED}" srcOrd="0" destOrd="0" presId="urn:microsoft.com/office/officeart/2008/layout/CircleAccentTimeline"/>
    <dgm:cxn modelId="{AD352C34-C6C9-4FBC-9AFD-CC6AF19B6491}" srcId="{1927F59A-7419-44EB-A0EF-6DC25291EF59}" destId="{99B60B32-1227-45BC-986E-8F1322143F9A}" srcOrd="0" destOrd="0" parTransId="{66BD261A-02AE-434E-9633-B3E640F030A4}" sibTransId="{7DF581FC-1964-4ABA-9E86-D41432048BCB}"/>
    <dgm:cxn modelId="{9F528C6D-A512-4CF8-A1CC-66582EB5009D}" type="presOf" srcId="{9FF2F7FD-76BB-4E2E-BF30-653E3BC5F295}" destId="{4E0B67C3-4204-4264-A8D2-477354BA6E9B}" srcOrd="0" destOrd="0" presId="urn:microsoft.com/office/officeart/2008/layout/CircleAccentTimeline"/>
    <dgm:cxn modelId="{EBDAD380-22F9-4024-B6BA-BB01D83EA52C}" type="presOf" srcId="{E5271DD4-77C7-40C6-9069-673E5F20F8AB}" destId="{56CB06A3-073C-4827-B1DB-7E4EC5333E00}" srcOrd="0" destOrd="0" presId="urn:microsoft.com/office/officeart/2008/layout/CircleAccentTimeline"/>
    <dgm:cxn modelId="{4462D984-BF34-4FC1-90AC-6EDDD490E100}" type="presOf" srcId="{1927F59A-7419-44EB-A0EF-6DC25291EF59}" destId="{DB930105-A194-4174-BDEA-2725A72C926E}" srcOrd="0" destOrd="0" presId="urn:microsoft.com/office/officeart/2008/layout/CircleAccentTimeline"/>
    <dgm:cxn modelId="{E8C45E8B-EBAB-4B6E-ADEF-10CD3F7E3E22}" type="presOf" srcId="{96385DA6-F31D-4767-9987-4B766E8CCC73}" destId="{6E4AF458-2B33-40F4-A8B0-3B4EEEDC9742}" srcOrd="0" destOrd="0" presId="urn:microsoft.com/office/officeart/2008/layout/CircleAccentTimeline"/>
    <dgm:cxn modelId="{6D707B8B-01D2-4835-B6BA-6013A4E28F6C}" srcId="{1FF0A1E1-F8C2-4AED-A3A9-425FCCA35CF6}" destId="{E5271DD4-77C7-40C6-9069-673E5F20F8AB}" srcOrd="1" destOrd="0" parTransId="{D3B60719-D961-4E23-B05A-6F67D70F36CA}" sibTransId="{8B49C05E-385D-47D3-BE1A-ABFC0E08B29A}"/>
    <dgm:cxn modelId="{91103B91-918C-4AE9-AC89-05F412FA6E70}" srcId="{E5271DD4-77C7-40C6-9069-673E5F20F8AB}" destId="{E09A6331-151D-42EF-A676-8C55582D08A5}" srcOrd="1" destOrd="0" parTransId="{73856402-9A66-4F62-BBD9-B0346EA68757}" sibTransId="{BAC55026-F196-47CE-8FBC-38A2826A9D3A}"/>
    <dgm:cxn modelId="{BAF8F294-CE0E-4F59-ACA4-FBD0F0BF0B9F}" type="presOf" srcId="{99B60B32-1227-45BC-986E-8F1322143F9A}" destId="{82B14368-0D0C-4ECA-8DB2-5A8D4B5A5BC8}" srcOrd="0" destOrd="0" presId="urn:microsoft.com/office/officeart/2008/layout/CircleAccentTimeline"/>
    <dgm:cxn modelId="{09B569A9-4CE4-4106-BE91-9EDAF246E44F}" srcId="{E5271DD4-77C7-40C6-9069-673E5F20F8AB}" destId="{96385DA6-F31D-4767-9987-4B766E8CCC73}" srcOrd="0" destOrd="0" parTransId="{876BE2A1-24AD-44C4-9E39-89DBC8C60637}" sibTransId="{07FCF384-0147-42E4-A595-B0B289CD96E2}"/>
    <dgm:cxn modelId="{CE0A13ED-B6B8-4021-8F16-5C6C32EADEDA}" srcId="{1927F59A-7419-44EB-A0EF-6DC25291EF59}" destId="{9FF2F7FD-76BB-4E2E-BF30-653E3BC5F295}" srcOrd="1" destOrd="0" parTransId="{9AADCB0D-92AC-41F2-8FCB-0AFF1F3E99CC}" sibTransId="{4B0AD575-945C-4091-AE46-6525CAA82902}"/>
    <dgm:cxn modelId="{D36E33FC-A52C-488B-9833-91B338D079C2}" srcId="{1FF0A1E1-F8C2-4AED-A3A9-425FCCA35CF6}" destId="{1927F59A-7419-44EB-A0EF-6DC25291EF59}" srcOrd="0" destOrd="0" parTransId="{CBD87DEA-3857-4F98-B27B-8A10FE6B9D05}" sibTransId="{ECBD2936-76D1-474B-8410-9C501058547E}"/>
    <dgm:cxn modelId="{30825AC6-5DD2-4665-97E4-37E7D0EAE6EF}" type="presParOf" srcId="{1436822C-853D-4D22-8946-1B36E6A5C6ED}" destId="{893F97D4-423B-4397-B09A-3907792F01D1}" srcOrd="0" destOrd="0" presId="urn:microsoft.com/office/officeart/2008/layout/CircleAccentTimeline"/>
    <dgm:cxn modelId="{46F905F5-18AD-4FB0-A2F1-E5ECA1B75155}" type="presParOf" srcId="{893F97D4-423B-4397-B09A-3907792F01D1}" destId="{1959AA8B-F73F-4C09-BC5A-E16D5F47D4FB}" srcOrd="0" destOrd="0" presId="urn:microsoft.com/office/officeart/2008/layout/CircleAccentTimeline"/>
    <dgm:cxn modelId="{0F5A1664-053B-4763-9914-78DAA3EC5E6A}" type="presParOf" srcId="{893F97D4-423B-4397-B09A-3907792F01D1}" destId="{DB930105-A194-4174-BDEA-2725A72C926E}" srcOrd="1" destOrd="0" presId="urn:microsoft.com/office/officeart/2008/layout/CircleAccentTimeline"/>
    <dgm:cxn modelId="{8D951E08-F453-4964-A25F-24BBED66310B}" type="presParOf" srcId="{893F97D4-423B-4397-B09A-3907792F01D1}" destId="{8DF88488-8C47-4BAA-8BC1-B5F4A7AE3C7A}" srcOrd="2" destOrd="0" presId="urn:microsoft.com/office/officeart/2008/layout/CircleAccentTimeline"/>
    <dgm:cxn modelId="{8DE80EDD-DCA6-4904-9B7D-9DA100F22CDC}" type="presParOf" srcId="{1436822C-853D-4D22-8946-1B36E6A5C6ED}" destId="{96651EB7-5BE6-4557-AAFF-67FB5489AE55}" srcOrd="1" destOrd="0" presId="urn:microsoft.com/office/officeart/2008/layout/CircleAccentTimeline"/>
    <dgm:cxn modelId="{2C61ECC6-C7F2-453B-9B19-664E552B9B25}" type="presParOf" srcId="{1436822C-853D-4D22-8946-1B36E6A5C6ED}" destId="{7016CABE-4059-437B-B144-07D73B821FAD}" srcOrd="2" destOrd="0" presId="urn:microsoft.com/office/officeart/2008/layout/CircleAccentTimeline"/>
    <dgm:cxn modelId="{071F3707-239A-42A4-88FA-D1EF9EC668F9}" type="presParOf" srcId="{1436822C-853D-4D22-8946-1B36E6A5C6ED}" destId="{8F8C6AD4-9862-4F09-AD3B-A2C34E54A18C}" srcOrd="3" destOrd="0" presId="urn:microsoft.com/office/officeart/2008/layout/CircleAccentTimeline"/>
    <dgm:cxn modelId="{474A58C1-C55C-4F67-A310-21650094C2B9}" type="presParOf" srcId="{1436822C-853D-4D22-8946-1B36E6A5C6ED}" destId="{A54A2C27-4D4A-4D00-ABE1-EE1430BF817B}" srcOrd="4" destOrd="0" presId="urn:microsoft.com/office/officeart/2008/layout/CircleAccentTimeline"/>
    <dgm:cxn modelId="{73557C29-79F3-4901-AFBD-A75DCDB6CD8B}" type="presParOf" srcId="{A54A2C27-4D4A-4D00-ABE1-EE1430BF817B}" destId="{807F31C0-E1AE-4246-BA66-19221DEDBF70}" srcOrd="0" destOrd="0" presId="urn:microsoft.com/office/officeart/2008/layout/CircleAccentTimeline"/>
    <dgm:cxn modelId="{B6C1E161-366D-4D05-914E-6F078A1E4E08}" type="presParOf" srcId="{A54A2C27-4D4A-4D00-ABE1-EE1430BF817B}" destId="{82B14368-0D0C-4ECA-8DB2-5A8D4B5A5BC8}" srcOrd="1" destOrd="0" presId="urn:microsoft.com/office/officeart/2008/layout/CircleAccentTimeline"/>
    <dgm:cxn modelId="{8031344C-8869-40BD-B079-3D5195E11786}" type="presParOf" srcId="{A54A2C27-4D4A-4D00-ABE1-EE1430BF817B}" destId="{9D404C73-86ED-44AE-84B1-43E16B43B3F6}" srcOrd="2" destOrd="0" presId="urn:microsoft.com/office/officeart/2008/layout/CircleAccentTimeline"/>
    <dgm:cxn modelId="{AE4EA67F-269E-407B-A3FB-501B900C1D84}" type="presParOf" srcId="{1436822C-853D-4D22-8946-1B36E6A5C6ED}" destId="{D2D071FD-417D-43DB-AC95-5B04BCDB7FBB}" srcOrd="5" destOrd="0" presId="urn:microsoft.com/office/officeart/2008/layout/CircleAccentTimeline"/>
    <dgm:cxn modelId="{1087EE2F-1440-4678-9887-40CB81841D0E}" type="presParOf" srcId="{1436822C-853D-4D22-8946-1B36E6A5C6ED}" destId="{B87D965B-F9DB-4024-98D6-5FD2CEC9CCD3}" srcOrd="6" destOrd="0" presId="urn:microsoft.com/office/officeart/2008/layout/CircleAccentTimeline"/>
    <dgm:cxn modelId="{2196F474-AD56-42DD-918A-30FD039A2B62}" type="presParOf" srcId="{1436822C-853D-4D22-8946-1B36E6A5C6ED}" destId="{27EA4565-9160-4578-9EF8-DB0805C17054}" srcOrd="7" destOrd="0" presId="urn:microsoft.com/office/officeart/2008/layout/CircleAccentTimeline"/>
    <dgm:cxn modelId="{D5A24CFF-AD98-4B42-893F-7DA013976EF0}" type="presParOf" srcId="{1436822C-853D-4D22-8946-1B36E6A5C6ED}" destId="{766C3188-F2DB-4315-A641-6A03E6D2CB96}" srcOrd="8" destOrd="0" presId="urn:microsoft.com/office/officeart/2008/layout/CircleAccentTimeline"/>
    <dgm:cxn modelId="{4FD46402-716B-4D1B-8BBE-6D81DEDBB7CF}" type="presParOf" srcId="{766C3188-F2DB-4315-A641-6A03E6D2CB96}" destId="{AFD59E77-8F5F-4A6C-9F36-B0D22E74BEE4}" srcOrd="0" destOrd="0" presId="urn:microsoft.com/office/officeart/2008/layout/CircleAccentTimeline"/>
    <dgm:cxn modelId="{CA729AF7-A1B0-4597-83D9-894DC620E443}" type="presParOf" srcId="{766C3188-F2DB-4315-A641-6A03E6D2CB96}" destId="{4E0B67C3-4204-4264-A8D2-477354BA6E9B}" srcOrd="1" destOrd="0" presId="urn:microsoft.com/office/officeart/2008/layout/CircleAccentTimeline"/>
    <dgm:cxn modelId="{1EFCED8D-4688-4893-B9D7-6FA82708459C}" type="presParOf" srcId="{766C3188-F2DB-4315-A641-6A03E6D2CB96}" destId="{8942D0B7-B644-4DF8-8F52-0F756A1933D3}" srcOrd="2" destOrd="0" presId="urn:microsoft.com/office/officeart/2008/layout/CircleAccentTimeline"/>
    <dgm:cxn modelId="{F2424466-CB97-4699-B0E0-A5DDDD9EB03E}" type="presParOf" srcId="{1436822C-853D-4D22-8946-1B36E6A5C6ED}" destId="{5CBB9B0C-3E74-480B-B9B5-D1C730DAA216}" srcOrd="9" destOrd="0" presId="urn:microsoft.com/office/officeart/2008/layout/CircleAccentTimeline"/>
    <dgm:cxn modelId="{D7C61F2A-776B-4DBC-A222-EE64E6910A38}" type="presParOf" srcId="{1436822C-853D-4D22-8946-1B36E6A5C6ED}" destId="{A494A052-78EB-4EC4-AFEA-E8E0D4AD69F4}" srcOrd="10" destOrd="0" presId="urn:microsoft.com/office/officeart/2008/layout/CircleAccentTimeline"/>
    <dgm:cxn modelId="{1E007A05-F12D-4F9F-A0CC-3E660ED2281F}" type="presParOf" srcId="{1436822C-853D-4D22-8946-1B36E6A5C6ED}" destId="{EEC0B46D-EBD9-4409-B1BC-C2306F0574C9}" srcOrd="11" destOrd="0" presId="urn:microsoft.com/office/officeart/2008/layout/CircleAccentTimeline"/>
    <dgm:cxn modelId="{7C5729F5-6527-4E01-811B-735AC3F96677}" type="presParOf" srcId="{EEC0B46D-EBD9-4409-B1BC-C2306F0574C9}" destId="{A86AFA8C-3812-47D6-B5FC-971B7E2A7FF8}" srcOrd="0" destOrd="0" presId="urn:microsoft.com/office/officeart/2008/layout/CircleAccentTimeline"/>
    <dgm:cxn modelId="{E070DE7A-33E4-4537-A83F-E2EDDDF37239}" type="presParOf" srcId="{EEC0B46D-EBD9-4409-B1BC-C2306F0574C9}" destId="{56CB06A3-073C-4827-B1DB-7E4EC5333E00}" srcOrd="1" destOrd="0" presId="urn:microsoft.com/office/officeart/2008/layout/CircleAccentTimeline"/>
    <dgm:cxn modelId="{F0D34B98-9F69-43DF-A340-1165D9108271}" type="presParOf" srcId="{EEC0B46D-EBD9-4409-B1BC-C2306F0574C9}" destId="{2BA8512F-FB75-4C38-8510-68D9BCFBC59A}" srcOrd="2" destOrd="0" presId="urn:microsoft.com/office/officeart/2008/layout/CircleAccentTimeline"/>
    <dgm:cxn modelId="{4BC550F8-8F29-4F17-9815-349190079CEB}" type="presParOf" srcId="{1436822C-853D-4D22-8946-1B36E6A5C6ED}" destId="{77F99D87-CE7B-499D-AB56-3F3178F267EC}" srcOrd="12" destOrd="0" presId="urn:microsoft.com/office/officeart/2008/layout/CircleAccentTimeline"/>
    <dgm:cxn modelId="{F2B6B8A3-FEA9-49D7-9595-1E46D05C3720}" type="presParOf" srcId="{1436822C-853D-4D22-8946-1B36E6A5C6ED}" destId="{62CB7609-0277-41AB-93F4-A02E4C7DE8E0}" srcOrd="13" destOrd="0" presId="urn:microsoft.com/office/officeart/2008/layout/CircleAccentTimeline"/>
    <dgm:cxn modelId="{BE4208D6-07D4-4968-B971-8745725A78DF}" type="presParOf" srcId="{1436822C-853D-4D22-8946-1B36E6A5C6ED}" destId="{B603E9E3-69BF-4FC3-ADB9-8EA9411B6C56}" srcOrd="14" destOrd="0" presId="urn:microsoft.com/office/officeart/2008/layout/CircleAccentTimeline"/>
    <dgm:cxn modelId="{7B8BAD59-8988-4821-98A3-0A995247F9EA}" type="presParOf" srcId="{1436822C-853D-4D22-8946-1B36E6A5C6ED}" destId="{B00CAE2E-5473-4F77-AF8E-5CA463C0FBAF}" srcOrd="15" destOrd="0" presId="urn:microsoft.com/office/officeart/2008/layout/CircleAccentTimeline"/>
    <dgm:cxn modelId="{6E05DCC9-84E3-4341-8734-6F952C0489C6}" type="presParOf" srcId="{B00CAE2E-5473-4F77-AF8E-5CA463C0FBAF}" destId="{00747635-2ED1-4CA9-9D75-CBE262452D2F}" srcOrd="0" destOrd="0" presId="urn:microsoft.com/office/officeart/2008/layout/CircleAccentTimeline"/>
    <dgm:cxn modelId="{3F247759-DAEE-4792-9ECF-F7F29EF48D9B}" type="presParOf" srcId="{B00CAE2E-5473-4F77-AF8E-5CA463C0FBAF}" destId="{6E4AF458-2B33-40F4-A8B0-3B4EEEDC9742}" srcOrd="1" destOrd="0" presId="urn:microsoft.com/office/officeart/2008/layout/CircleAccentTimeline"/>
    <dgm:cxn modelId="{B089EB9F-3339-4C93-B822-70F9B415098D}" type="presParOf" srcId="{B00CAE2E-5473-4F77-AF8E-5CA463C0FBAF}" destId="{CDBA14FD-8647-4D0A-A775-504B777C07FA}" srcOrd="2" destOrd="0" presId="urn:microsoft.com/office/officeart/2008/layout/CircleAccentTimeline"/>
    <dgm:cxn modelId="{7D8DE7EB-7979-4E86-A56E-CCFB26BEAF1A}" type="presParOf" srcId="{1436822C-853D-4D22-8946-1B36E6A5C6ED}" destId="{AC8D5A3C-248E-486B-B99F-C68DC05D5B0A}" srcOrd="16" destOrd="0" presId="urn:microsoft.com/office/officeart/2008/layout/CircleAccentTimeline"/>
    <dgm:cxn modelId="{94B5E819-27A6-4BF0-81DD-CACF3B1B5E8C}" type="presParOf" srcId="{1436822C-853D-4D22-8946-1B36E6A5C6ED}" destId="{F40AE2E1-ECDD-46BC-B693-B1C93EECE175}" srcOrd="17" destOrd="0" presId="urn:microsoft.com/office/officeart/2008/layout/CircleAccentTimeline"/>
    <dgm:cxn modelId="{A31841E2-A920-4FD8-9AA4-876556A310D5}" type="presParOf" srcId="{1436822C-853D-4D22-8946-1B36E6A5C6ED}" destId="{A9306AEB-8415-4185-9DF5-31B835483E67}" srcOrd="18" destOrd="0" presId="urn:microsoft.com/office/officeart/2008/layout/CircleAccentTimeline"/>
    <dgm:cxn modelId="{3BF64194-8CD8-4A95-A609-23072120741B}" type="presParOf" srcId="{1436822C-853D-4D22-8946-1B36E6A5C6ED}" destId="{3483630A-0988-41D5-9D3C-A90B0535BDC1}" srcOrd="19" destOrd="0" presId="urn:microsoft.com/office/officeart/2008/layout/CircleAccentTimeline"/>
    <dgm:cxn modelId="{1E7C57E3-C4E6-48F7-8DD7-9F6469D7334A}" type="presParOf" srcId="{3483630A-0988-41D5-9D3C-A90B0535BDC1}" destId="{57519D0C-9A8E-4676-8838-6CB75E69A4F0}" srcOrd="0" destOrd="0" presId="urn:microsoft.com/office/officeart/2008/layout/CircleAccentTimeline"/>
    <dgm:cxn modelId="{945F6644-7A0E-4183-B1F2-FCB3371CEBE9}" type="presParOf" srcId="{3483630A-0988-41D5-9D3C-A90B0535BDC1}" destId="{E977F935-36CC-47FE-8AD3-626CFCF34E0D}" srcOrd="1" destOrd="0" presId="urn:microsoft.com/office/officeart/2008/layout/CircleAccentTimeline"/>
    <dgm:cxn modelId="{0D9E0E2A-CC1E-4E29-AC29-9C61254F53B7}" type="presParOf" srcId="{3483630A-0988-41D5-9D3C-A90B0535BDC1}" destId="{F2B0B3FC-95DF-4430-B04D-30323DEE983D}" srcOrd="2" destOrd="0" presId="urn:microsoft.com/office/officeart/2008/layout/CircleAccentTimeline"/>
    <dgm:cxn modelId="{127D8BA8-DA12-4AFC-8894-2C6B667DBFD6}" type="presParOf" srcId="{1436822C-853D-4D22-8946-1B36E6A5C6ED}" destId="{65586244-B950-42F7-8787-C1668977358B}" srcOrd="20" destOrd="0" presId="urn:microsoft.com/office/officeart/2008/layout/CircleAccentTimeline"/>
    <dgm:cxn modelId="{77F8A6D3-389F-48E6-B40B-8F5EABD45BF8}" type="presParOf" srcId="{1436822C-853D-4D22-8946-1B36E6A5C6ED}" destId="{64F90678-1BBD-46C9-AC59-EF99FA4FEB5D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1DAF6-3659-4A6E-BD22-B7DF87337F37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7095B2E2-2659-4C1F-ADC3-9673B49F52D5}">
      <dgm:prSet phldrT="[Tekst]"/>
      <dgm:spPr/>
      <dgm:t>
        <a:bodyPr/>
        <a:lstStyle/>
        <a:p>
          <a:r>
            <a:rPr lang="nl-NL" dirty="0"/>
            <a:t>Probleemoplossing &amp; toekomstbestendig</a:t>
          </a:r>
        </a:p>
      </dgm:t>
    </dgm:pt>
    <dgm:pt modelId="{6B4C76D0-F7A3-4871-B6F3-10EF65A4D2E1}" type="parTrans" cxnId="{690C7C12-1464-4D4B-AA2A-744E149C9072}">
      <dgm:prSet/>
      <dgm:spPr/>
      <dgm:t>
        <a:bodyPr/>
        <a:lstStyle/>
        <a:p>
          <a:endParaRPr lang="nl-NL"/>
        </a:p>
      </dgm:t>
    </dgm:pt>
    <dgm:pt modelId="{10BF2C87-6624-4163-ABBA-2ED79C865EB5}" type="sibTrans" cxnId="{690C7C12-1464-4D4B-AA2A-744E149C9072}">
      <dgm:prSet/>
      <dgm:spPr/>
      <dgm:t>
        <a:bodyPr/>
        <a:lstStyle/>
        <a:p>
          <a:endParaRPr lang="nl-NL"/>
        </a:p>
      </dgm:t>
    </dgm:pt>
    <dgm:pt modelId="{7CB0BC73-E9FD-46D0-BA41-E8FE6E470085}">
      <dgm:prSet phldrT="[Tekst]"/>
      <dgm:spPr/>
      <dgm:t>
        <a:bodyPr/>
        <a:lstStyle/>
        <a:p>
          <a:r>
            <a:rPr lang="nl-NL" dirty="0"/>
            <a:t>Overlast bewoners beperken  </a:t>
          </a:r>
        </a:p>
      </dgm:t>
    </dgm:pt>
    <dgm:pt modelId="{C7CC9D95-495E-48A0-913D-AA78D57DAA11}" type="parTrans" cxnId="{DEF50B37-0D11-40CC-8457-6A2CFDC71CFA}">
      <dgm:prSet/>
      <dgm:spPr/>
      <dgm:t>
        <a:bodyPr/>
        <a:lstStyle/>
        <a:p>
          <a:endParaRPr lang="nl-NL"/>
        </a:p>
      </dgm:t>
    </dgm:pt>
    <dgm:pt modelId="{CC8252C7-01CF-4940-9A68-41B2CCC571D5}" type="sibTrans" cxnId="{DEF50B37-0D11-40CC-8457-6A2CFDC71CFA}">
      <dgm:prSet/>
      <dgm:spPr/>
      <dgm:t>
        <a:bodyPr/>
        <a:lstStyle/>
        <a:p>
          <a:endParaRPr lang="nl-NL"/>
        </a:p>
      </dgm:t>
    </dgm:pt>
    <dgm:pt modelId="{CDD1071C-C969-4DA1-B022-ECFE5596D4AD}">
      <dgm:prSet phldrT="[Tekst]"/>
      <dgm:spPr/>
      <dgm:t>
        <a:bodyPr/>
        <a:lstStyle/>
        <a:p>
          <a:r>
            <a:rPr lang="nl-NL" dirty="0"/>
            <a:t>Open en transparant </a:t>
          </a:r>
        </a:p>
      </dgm:t>
    </dgm:pt>
    <dgm:pt modelId="{DE9EAAA1-6C24-47D6-9A87-FE7FC6A99CE2}" type="parTrans" cxnId="{EE3E81B1-BB71-40AC-9847-7278F488CDFD}">
      <dgm:prSet/>
      <dgm:spPr/>
      <dgm:t>
        <a:bodyPr/>
        <a:lstStyle/>
        <a:p>
          <a:endParaRPr lang="nl-NL"/>
        </a:p>
      </dgm:t>
    </dgm:pt>
    <dgm:pt modelId="{9ECCE2E7-E46F-4AC2-B237-E7CA709070C1}" type="sibTrans" cxnId="{EE3E81B1-BB71-40AC-9847-7278F488CDFD}">
      <dgm:prSet/>
      <dgm:spPr/>
      <dgm:t>
        <a:bodyPr/>
        <a:lstStyle/>
        <a:p>
          <a:endParaRPr lang="nl-NL"/>
        </a:p>
      </dgm:t>
    </dgm:pt>
    <dgm:pt modelId="{CD640001-BF22-43A0-AF5B-9CBCEEF2F5A0}">
      <dgm:prSet phldrT="[Tekst]"/>
      <dgm:spPr/>
      <dgm:t>
        <a:bodyPr/>
        <a:lstStyle/>
        <a:p>
          <a:r>
            <a:rPr lang="nl-NL" dirty="0"/>
            <a:t>Duidelijkheid </a:t>
          </a:r>
        </a:p>
      </dgm:t>
    </dgm:pt>
    <dgm:pt modelId="{7A525D87-3EB4-466A-95D9-6E157A73A2A3}" type="parTrans" cxnId="{45DCFEF9-95AF-46EC-85CF-3DE327216C3B}">
      <dgm:prSet/>
      <dgm:spPr/>
      <dgm:t>
        <a:bodyPr/>
        <a:lstStyle/>
        <a:p>
          <a:endParaRPr lang="nl-NL"/>
        </a:p>
      </dgm:t>
    </dgm:pt>
    <dgm:pt modelId="{52CC59DA-F349-426F-8330-E3DD4B58CEA4}" type="sibTrans" cxnId="{45DCFEF9-95AF-46EC-85CF-3DE327216C3B}">
      <dgm:prSet/>
      <dgm:spPr/>
      <dgm:t>
        <a:bodyPr/>
        <a:lstStyle/>
        <a:p>
          <a:endParaRPr lang="nl-NL"/>
        </a:p>
      </dgm:t>
    </dgm:pt>
    <dgm:pt modelId="{0379AFBE-7458-4B37-AB8F-01000E30597C}" type="pres">
      <dgm:prSet presAssocID="{4331DAF6-3659-4A6E-BD22-B7DF87337F37}" presName="matrix" presStyleCnt="0">
        <dgm:presLayoutVars>
          <dgm:chMax val="1"/>
          <dgm:dir/>
          <dgm:resizeHandles val="exact"/>
        </dgm:presLayoutVars>
      </dgm:prSet>
      <dgm:spPr/>
    </dgm:pt>
    <dgm:pt modelId="{8720D928-0770-47B5-BE48-F006902D6990}" type="pres">
      <dgm:prSet presAssocID="{4331DAF6-3659-4A6E-BD22-B7DF87337F37}" presName="diamond" presStyleLbl="bgShp" presStyleIdx="0" presStyleCnt="1"/>
      <dgm:spPr/>
    </dgm:pt>
    <dgm:pt modelId="{ACCE23A3-6366-4C6D-9534-E3FA5289435A}" type="pres">
      <dgm:prSet presAssocID="{4331DAF6-3659-4A6E-BD22-B7DF87337F3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32C648-FD68-4759-8411-8EBA534D509C}" type="pres">
      <dgm:prSet presAssocID="{4331DAF6-3659-4A6E-BD22-B7DF87337F37}" presName="quad2" presStyleLbl="node1" presStyleIdx="1" presStyleCnt="4" custLinFactNeighborX="-1572" custLinFactNeighborY="-2440">
        <dgm:presLayoutVars>
          <dgm:chMax val="0"/>
          <dgm:chPref val="0"/>
          <dgm:bulletEnabled val="1"/>
        </dgm:presLayoutVars>
      </dgm:prSet>
      <dgm:spPr/>
    </dgm:pt>
    <dgm:pt modelId="{BAD81871-95C8-4856-B7B4-E48A273AA323}" type="pres">
      <dgm:prSet presAssocID="{4331DAF6-3659-4A6E-BD22-B7DF87337F3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06C1FF-0E62-40CB-971C-BF727F1533DC}" type="pres">
      <dgm:prSet presAssocID="{4331DAF6-3659-4A6E-BD22-B7DF87337F3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FA91C01-D7DB-4BEB-8596-3D9C1038F8D5}" type="presOf" srcId="{4331DAF6-3659-4A6E-BD22-B7DF87337F37}" destId="{0379AFBE-7458-4B37-AB8F-01000E30597C}" srcOrd="0" destOrd="0" presId="urn:microsoft.com/office/officeart/2005/8/layout/matrix3"/>
    <dgm:cxn modelId="{690C7C12-1464-4D4B-AA2A-744E149C9072}" srcId="{4331DAF6-3659-4A6E-BD22-B7DF87337F37}" destId="{7095B2E2-2659-4C1F-ADC3-9673B49F52D5}" srcOrd="0" destOrd="0" parTransId="{6B4C76D0-F7A3-4871-B6F3-10EF65A4D2E1}" sibTransId="{10BF2C87-6624-4163-ABBA-2ED79C865EB5}"/>
    <dgm:cxn modelId="{BC91C413-C389-4F13-ACE4-EDFB17CB7EF3}" type="presOf" srcId="{CDD1071C-C969-4DA1-B022-ECFE5596D4AD}" destId="{BAD81871-95C8-4856-B7B4-E48A273AA323}" srcOrd="0" destOrd="0" presId="urn:microsoft.com/office/officeart/2005/8/layout/matrix3"/>
    <dgm:cxn modelId="{DEF50B37-0D11-40CC-8457-6A2CFDC71CFA}" srcId="{4331DAF6-3659-4A6E-BD22-B7DF87337F37}" destId="{7CB0BC73-E9FD-46D0-BA41-E8FE6E470085}" srcOrd="1" destOrd="0" parTransId="{C7CC9D95-495E-48A0-913D-AA78D57DAA11}" sibTransId="{CC8252C7-01CF-4940-9A68-41B2CCC571D5}"/>
    <dgm:cxn modelId="{19BBD272-6037-4B16-80AA-60CFB1721346}" type="presOf" srcId="{CD640001-BF22-43A0-AF5B-9CBCEEF2F5A0}" destId="{2806C1FF-0E62-40CB-971C-BF727F1533DC}" srcOrd="0" destOrd="0" presId="urn:microsoft.com/office/officeart/2005/8/layout/matrix3"/>
    <dgm:cxn modelId="{EE3E81B1-BB71-40AC-9847-7278F488CDFD}" srcId="{4331DAF6-3659-4A6E-BD22-B7DF87337F37}" destId="{CDD1071C-C969-4DA1-B022-ECFE5596D4AD}" srcOrd="2" destOrd="0" parTransId="{DE9EAAA1-6C24-47D6-9A87-FE7FC6A99CE2}" sibTransId="{9ECCE2E7-E46F-4AC2-B237-E7CA709070C1}"/>
    <dgm:cxn modelId="{D6E14BDE-D416-49D8-8E1D-232C85EB7189}" type="presOf" srcId="{7095B2E2-2659-4C1F-ADC3-9673B49F52D5}" destId="{ACCE23A3-6366-4C6D-9534-E3FA5289435A}" srcOrd="0" destOrd="0" presId="urn:microsoft.com/office/officeart/2005/8/layout/matrix3"/>
    <dgm:cxn modelId="{F8EB13F1-EEDD-4273-BF57-B49346B2B08F}" type="presOf" srcId="{7CB0BC73-E9FD-46D0-BA41-E8FE6E470085}" destId="{1032C648-FD68-4759-8411-8EBA534D509C}" srcOrd="0" destOrd="0" presId="urn:microsoft.com/office/officeart/2005/8/layout/matrix3"/>
    <dgm:cxn modelId="{45DCFEF9-95AF-46EC-85CF-3DE327216C3B}" srcId="{4331DAF6-3659-4A6E-BD22-B7DF87337F37}" destId="{CD640001-BF22-43A0-AF5B-9CBCEEF2F5A0}" srcOrd="3" destOrd="0" parTransId="{7A525D87-3EB4-466A-95D9-6E157A73A2A3}" sibTransId="{52CC59DA-F349-426F-8330-E3DD4B58CEA4}"/>
    <dgm:cxn modelId="{060C3569-67A8-4071-9BFD-575C8ED49770}" type="presParOf" srcId="{0379AFBE-7458-4B37-AB8F-01000E30597C}" destId="{8720D928-0770-47B5-BE48-F006902D6990}" srcOrd="0" destOrd="0" presId="urn:microsoft.com/office/officeart/2005/8/layout/matrix3"/>
    <dgm:cxn modelId="{06918FBD-5736-48D8-B831-68BE12B49C2F}" type="presParOf" srcId="{0379AFBE-7458-4B37-AB8F-01000E30597C}" destId="{ACCE23A3-6366-4C6D-9534-E3FA5289435A}" srcOrd="1" destOrd="0" presId="urn:microsoft.com/office/officeart/2005/8/layout/matrix3"/>
    <dgm:cxn modelId="{9455F441-AE60-4C5F-841E-1740BBB7C23A}" type="presParOf" srcId="{0379AFBE-7458-4B37-AB8F-01000E30597C}" destId="{1032C648-FD68-4759-8411-8EBA534D509C}" srcOrd="2" destOrd="0" presId="urn:microsoft.com/office/officeart/2005/8/layout/matrix3"/>
    <dgm:cxn modelId="{ECAD756F-9452-4609-B648-E28DFB3FC96B}" type="presParOf" srcId="{0379AFBE-7458-4B37-AB8F-01000E30597C}" destId="{BAD81871-95C8-4856-B7B4-E48A273AA323}" srcOrd="3" destOrd="0" presId="urn:microsoft.com/office/officeart/2005/8/layout/matrix3"/>
    <dgm:cxn modelId="{DD0A43C0-A1EB-49BC-9187-1AF71BE4EEC5}" type="presParOf" srcId="{0379AFBE-7458-4B37-AB8F-01000E30597C}" destId="{2806C1FF-0E62-40CB-971C-BF727F1533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9AA8B-F73F-4C09-BC5A-E16D5F47D4FB}">
      <dsp:nvSpPr>
        <dsp:cNvPr id="0" name=""/>
        <dsp:cNvSpPr/>
      </dsp:nvSpPr>
      <dsp:spPr>
        <a:xfrm>
          <a:off x="838" y="1729939"/>
          <a:ext cx="1246730" cy="124673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30105-A194-4174-BDEA-2725A72C926E}">
      <dsp:nvSpPr>
        <dsp:cNvPr id="0" name=""/>
        <dsp:cNvSpPr/>
      </dsp:nvSpPr>
      <dsp:spPr>
        <a:xfrm rot="17700000">
          <a:off x="440130" y="713599"/>
          <a:ext cx="1549824" cy="74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Onderzoek</a:t>
          </a:r>
        </a:p>
      </dsp:txBody>
      <dsp:txXfrm>
        <a:off x="440130" y="713599"/>
        <a:ext cx="1549824" cy="746895"/>
      </dsp:txXfrm>
    </dsp:sp>
    <dsp:sp modelId="{807F31C0-E1AE-4246-BA66-19221DEDBF70}">
      <dsp:nvSpPr>
        <dsp:cNvPr id="0" name=""/>
        <dsp:cNvSpPr/>
      </dsp:nvSpPr>
      <dsp:spPr>
        <a:xfrm>
          <a:off x="1341477" y="2029738"/>
          <a:ext cx="647132" cy="647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14368-0D0C-4ECA-8DB2-5A8D4B5A5BC8}">
      <dsp:nvSpPr>
        <dsp:cNvPr id="0" name=""/>
        <dsp:cNvSpPr/>
      </dsp:nvSpPr>
      <dsp:spPr>
        <a:xfrm rot="17700000">
          <a:off x="575038" y="2930444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Scheurvorming</a:t>
          </a:r>
        </a:p>
      </dsp:txBody>
      <dsp:txXfrm>
        <a:off x="575038" y="2930444"/>
        <a:ext cx="1340671" cy="646421"/>
      </dsp:txXfrm>
    </dsp:sp>
    <dsp:sp modelId="{9D404C73-86ED-44AE-84B1-43E16B43B3F6}">
      <dsp:nvSpPr>
        <dsp:cNvPr id="0" name=""/>
        <dsp:cNvSpPr/>
      </dsp:nvSpPr>
      <dsp:spPr>
        <a:xfrm rot="17700000">
          <a:off x="1414377" y="1129743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59E77-8F5F-4A6C-9F36-B0D22E74BEE4}">
      <dsp:nvSpPr>
        <dsp:cNvPr id="0" name=""/>
        <dsp:cNvSpPr/>
      </dsp:nvSpPr>
      <dsp:spPr>
        <a:xfrm>
          <a:off x="2082418" y="2029738"/>
          <a:ext cx="647132" cy="647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B67C3-4204-4264-A8D2-477354BA6E9B}">
      <dsp:nvSpPr>
        <dsp:cNvPr id="0" name=""/>
        <dsp:cNvSpPr/>
      </dsp:nvSpPr>
      <dsp:spPr>
        <a:xfrm rot="17700000">
          <a:off x="1315978" y="2930444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Schimmel</a:t>
          </a:r>
        </a:p>
      </dsp:txBody>
      <dsp:txXfrm>
        <a:off x="1315978" y="2930444"/>
        <a:ext cx="1340671" cy="646421"/>
      </dsp:txXfrm>
    </dsp:sp>
    <dsp:sp modelId="{8942D0B7-B644-4DF8-8F52-0F756A1933D3}">
      <dsp:nvSpPr>
        <dsp:cNvPr id="0" name=""/>
        <dsp:cNvSpPr/>
      </dsp:nvSpPr>
      <dsp:spPr>
        <a:xfrm rot="17700000">
          <a:off x="2155318" y="1129743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AFA8C-3812-47D6-B5FC-971B7E2A7FF8}">
      <dsp:nvSpPr>
        <dsp:cNvPr id="0" name=""/>
        <dsp:cNvSpPr/>
      </dsp:nvSpPr>
      <dsp:spPr>
        <a:xfrm>
          <a:off x="2823458" y="1729939"/>
          <a:ext cx="1246730" cy="124673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B06A3-073C-4827-B1DB-7E4EC5333E00}">
      <dsp:nvSpPr>
        <dsp:cNvPr id="0" name=""/>
        <dsp:cNvSpPr/>
      </dsp:nvSpPr>
      <dsp:spPr>
        <a:xfrm rot="17700000">
          <a:off x="3262750" y="713599"/>
          <a:ext cx="1549824" cy="74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Contact met bewoners</a:t>
          </a:r>
        </a:p>
      </dsp:txBody>
      <dsp:txXfrm>
        <a:off x="3262750" y="713599"/>
        <a:ext cx="1549824" cy="746895"/>
      </dsp:txXfrm>
    </dsp:sp>
    <dsp:sp modelId="{00747635-2ED1-4CA9-9D75-CBE262452D2F}">
      <dsp:nvSpPr>
        <dsp:cNvPr id="0" name=""/>
        <dsp:cNvSpPr/>
      </dsp:nvSpPr>
      <dsp:spPr>
        <a:xfrm>
          <a:off x="4164097" y="2029738"/>
          <a:ext cx="647132" cy="647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AF458-2B33-40F4-A8B0-3B4EEEDC9742}">
      <dsp:nvSpPr>
        <dsp:cNvPr id="0" name=""/>
        <dsp:cNvSpPr/>
      </dsp:nvSpPr>
      <dsp:spPr>
        <a:xfrm rot="17700000">
          <a:off x="3397657" y="2930444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Klachten</a:t>
          </a:r>
        </a:p>
      </dsp:txBody>
      <dsp:txXfrm>
        <a:off x="3397657" y="2930444"/>
        <a:ext cx="1340671" cy="646421"/>
      </dsp:txXfrm>
    </dsp:sp>
    <dsp:sp modelId="{CDBA14FD-8647-4D0A-A775-504B777C07FA}">
      <dsp:nvSpPr>
        <dsp:cNvPr id="0" name=""/>
        <dsp:cNvSpPr/>
      </dsp:nvSpPr>
      <dsp:spPr>
        <a:xfrm rot="17700000">
          <a:off x="4236997" y="1129743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19D0C-9A8E-4676-8838-6CB75E69A4F0}">
      <dsp:nvSpPr>
        <dsp:cNvPr id="0" name=""/>
        <dsp:cNvSpPr/>
      </dsp:nvSpPr>
      <dsp:spPr>
        <a:xfrm>
          <a:off x="4905037" y="2029738"/>
          <a:ext cx="647132" cy="647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7F935-36CC-47FE-8AD3-626CFCF34E0D}">
      <dsp:nvSpPr>
        <dsp:cNvPr id="0" name=""/>
        <dsp:cNvSpPr/>
      </dsp:nvSpPr>
      <dsp:spPr>
        <a:xfrm rot="17700000">
          <a:off x="4138598" y="2930444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Onprettig gevoel</a:t>
          </a:r>
        </a:p>
      </dsp:txBody>
      <dsp:txXfrm>
        <a:off x="4138598" y="2930444"/>
        <a:ext cx="1340671" cy="646421"/>
      </dsp:txXfrm>
    </dsp:sp>
    <dsp:sp modelId="{F2B0B3FC-95DF-4430-B04D-30323DEE983D}">
      <dsp:nvSpPr>
        <dsp:cNvPr id="0" name=""/>
        <dsp:cNvSpPr/>
      </dsp:nvSpPr>
      <dsp:spPr>
        <a:xfrm rot="17700000">
          <a:off x="4977938" y="1129743"/>
          <a:ext cx="1340671" cy="64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0D928-0770-47B5-BE48-F006902D699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E23A3-6366-4C6D-9534-E3FA5289435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Probleemoplossing &amp; toekomstbestendig</a:t>
          </a:r>
        </a:p>
      </dsp:txBody>
      <dsp:txXfrm>
        <a:off x="1972601" y="617935"/>
        <a:ext cx="1906956" cy="1906956"/>
      </dsp:txXfrm>
    </dsp:sp>
    <dsp:sp modelId="{1032C648-FD68-4759-8411-8EBA534D509C}">
      <dsp:nvSpPr>
        <dsp:cNvPr id="0" name=""/>
        <dsp:cNvSpPr/>
      </dsp:nvSpPr>
      <dsp:spPr>
        <a:xfrm>
          <a:off x="4112059" y="463209"/>
          <a:ext cx="2113280" cy="21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Overlast bewoners beperken  </a:t>
          </a:r>
        </a:p>
      </dsp:txBody>
      <dsp:txXfrm>
        <a:off x="4215221" y="566371"/>
        <a:ext cx="1906956" cy="1906956"/>
      </dsp:txXfrm>
    </dsp:sp>
    <dsp:sp modelId="{BAD81871-95C8-4856-B7B4-E48A273AA323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Open en transparant </a:t>
          </a:r>
        </a:p>
      </dsp:txBody>
      <dsp:txXfrm>
        <a:off x="1972601" y="2893775"/>
        <a:ext cx="1906956" cy="1906956"/>
      </dsp:txXfrm>
    </dsp:sp>
    <dsp:sp modelId="{2806C1FF-0E62-40CB-971C-BF727F1533DC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Duidelijkheid 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9380-F213-4DBF-AC38-23EB44FA3F74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FC61-AA09-4B88-9875-C43AE8EBC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99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5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97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6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33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37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47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3FC61-AA09-4B88-9875-C43AE8EBCF1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68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subtitel + grijz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0265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095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04"/>
            <a:ext cx="12192000" cy="5652633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410413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13"/>
            <a:ext cx="12192000" cy="5658724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87170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7783938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18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31832"/>
            <a:ext cx="778489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337933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7783938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2" y="3631832"/>
            <a:ext cx="7785528" cy="2808287"/>
          </a:xfrm>
        </p:spPr>
        <p:txBody>
          <a:bodyPr>
            <a:normAutofit/>
          </a:bodyPr>
          <a:lstStyle>
            <a:lvl1pPr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Dit zijn </a:t>
            </a:r>
            <a:r>
              <a:rPr lang="nl-NL" dirty="0" err="1"/>
              <a:t>bullets</a:t>
            </a:r>
            <a:endParaRPr lang="nl-NL" dirty="0"/>
          </a:p>
          <a:p>
            <a:pPr lvl="0"/>
            <a:r>
              <a:rPr lang="nl-NL" dirty="0"/>
              <a:t>Dit is rij 2</a:t>
            </a:r>
          </a:p>
          <a:p>
            <a:pPr lvl="0"/>
            <a:r>
              <a:rPr lang="nl-NL" dirty="0"/>
              <a:t>Dit is rij 3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8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+ 2 aline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7783938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31832"/>
            <a:ext cx="359092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  <p:sp>
        <p:nvSpPr>
          <p:cNvPr id="18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4754" y="3633773"/>
            <a:ext cx="359092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211828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rgbClr val="E9530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“Voeg een quote toe”</a:t>
            </a:r>
          </a:p>
        </p:txBody>
      </p:sp>
      <p:sp>
        <p:nvSpPr>
          <p:cNvPr id="6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1" y="677576"/>
            <a:ext cx="6435969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0" baseline="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een bijschrift toe</a:t>
            </a:r>
          </a:p>
        </p:txBody>
      </p:sp>
      <p:sp>
        <p:nvSpPr>
          <p:cNvPr id="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682469"/>
            <a:ext cx="6437376" cy="56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+ bijschrif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0" baseline="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een bijschrift toe</a:t>
            </a:r>
          </a:p>
        </p:txBody>
      </p:sp>
      <p:sp>
        <p:nvSpPr>
          <p:cNvPr id="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pic>
        <p:nvPicPr>
          <p:cNvPr id="4" name="Afbeelding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00" y="680256"/>
            <a:ext cx="643680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eader+ titel 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67403" y="3661579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rgbClr val="E9530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“Voeg een quote toe”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297382"/>
            <a:ext cx="5455289" cy="2134151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pic>
        <p:nvPicPr>
          <p:cNvPr id="7" name="Afbeelding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675738"/>
            <a:ext cx="12193200" cy="24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eader+ titel en quo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67403" y="3661579"/>
            <a:ext cx="3932237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1">
                <a:solidFill>
                  <a:srgbClr val="E9530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“Voeg een quote toe”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297382"/>
            <a:ext cx="5455289" cy="2134151"/>
          </a:xfrm>
        </p:spPr>
        <p:txBody>
          <a:bodyPr anchor="b">
            <a:normAutofit/>
          </a:bodyPr>
          <a:lstStyle>
            <a:lvl1pPr algn="l">
              <a:defRPr sz="7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152"/>
            <a:ext cx="12193200" cy="24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subtitel + blauwe achtergrond">
    <p:bg>
      <p:bgPr>
        <a:solidFill>
          <a:srgbClr val="5B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1621963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eader+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 userDrawn="1"/>
        </p:nvSpPr>
        <p:spPr>
          <a:xfrm>
            <a:off x="5236962" y="3609354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62298" y="3630361"/>
            <a:ext cx="3932237" cy="16991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4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0" y="3857176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461000" y="4466793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61000" y="5141480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549"/>
            <a:ext cx="12193200" cy="24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2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quote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geronde rechthoek 19"/>
          <p:cNvSpPr/>
          <p:nvPr userDrawn="1"/>
        </p:nvSpPr>
        <p:spPr>
          <a:xfrm>
            <a:off x="5236962" y="3609354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0" y="3844493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461000" y="4466793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61000" y="5141480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74032" y="2797697"/>
            <a:ext cx="3562260" cy="49414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Voeg subtitel toe</a:t>
            </a:r>
          </a:p>
        </p:txBody>
      </p:sp>
      <p:sp>
        <p:nvSpPr>
          <p:cNvPr id="18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19" name="Tijdelijke aanduiding voor teks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3075" y="3631832"/>
            <a:ext cx="3590925" cy="18192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i="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00" b="1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1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00" b="1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400" b="1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377611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op grij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fgeronde rechthoek 20"/>
          <p:cNvSpPr/>
          <p:nvPr userDrawn="1"/>
        </p:nvSpPr>
        <p:spPr>
          <a:xfrm>
            <a:off x="7645138" y="2647795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0" y="6548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graphicFrame>
        <p:nvGraphicFramePr>
          <p:cNvPr id="11" name="Grafiek 10"/>
          <p:cNvGraphicFramePr/>
          <p:nvPr userDrawn="1"/>
        </p:nvGraphicFramePr>
        <p:xfrm>
          <a:off x="3417119" y="2667300"/>
          <a:ext cx="3776163" cy="251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869176" y="2895617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7869176" y="3505234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69176" y="4179921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cxnSp>
        <p:nvCxnSpPr>
          <p:cNvPr id="4" name="Rechte verbindingslijn 3"/>
          <p:cNvCxnSpPr/>
          <p:nvPr userDrawn="1"/>
        </p:nvCxnSpPr>
        <p:spPr>
          <a:xfrm flipV="1">
            <a:off x="6074229" y="3050067"/>
            <a:ext cx="1570909" cy="4963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72442" y="2799107"/>
            <a:ext cx="3119005" cy="16991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i="0" baseline="0">
                <a:solidFill>
                  <a:srgbClr val="10265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een bijschrift toe</a:t>
            </a:r>
          </a:p>
        </p:txBody>
      </p:sp>
      <p:sp>
        <p:nvSpPr>
          <p:cNvPr id="20" name="Titel 14"/>
          <p:cNvSpPr>
            <a:spLocks noGrp="1"/>
          </p:cNvSpPr>
          <p:nvPr>
            <p:ph type="title" hasCustomPrompt="1"/>
          </p:nvPr>
        </p:nvSpPr>
        <p:spPr>
          <a:xfrm>
            <a:off x="472442" y="1481368"/>
            <a:ext cx="7785528" cy="77230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2" name="Ovaal 1"/>
          <p:cNvSpPr/>
          <p:nvPr userDrawn="1"/>
        </p:nvSpPr>
        <p:spPr>
          <a:xfrm>
            <a:off x="5941845" y="3423513"/>
            <a:ext cx="245821" cy="245821"/>
          </a:xfrm>
          <a:prstGeom prst="ellipse">
            <a:avLst/>
          </a:prstGeom>
          <a:solidFill>
            <a:srgbClr val="E9530C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71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op blauw">
    <p:bg>
      <p:bgPr>
        <a:solidFill>
          <a:srgbClr val="5B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geronde rechthoek 23"/>
          <p:cNvSpPr/>
          <p:nvPr userDrawn="1"/>
        </p:nvSpPr>
        <p:spPr>
          <a:xfrm>
            <a:off x="6117996" y="2505737"/>
            <a:ext cx="4168296" cy="2388973"/>
          </a:xfrm>
          <a:prstGeom prst="roundRect">
            <a:avLst>
              <a:gd name="adj" fmla="val 21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0" y="6548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graphicFrame>
        <p:nvGraphicFramePr>
          <p:cNvPr id="11" name="Grafiek 10"/>
          <p:cNvGraphicFramePr/>
          <p:nvPr userDrawn="1"/>
        </p:nvGraphicFramePr>
        <p:xfrm>
          <a:off x="1422469" y="2128810"/>
          <a:ext cx="3972711" cy="26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2034" y="2732552"/>
            <a:ext cx="3482975" cy="347662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een kopje toe</a:t>
            </a:r>
          </a:p>
        </p:txBody>
      </p:sp>
      <p:sp>
        <p:nvSpPr>
          <p:cNvPr id="16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42034" y="3342169"/>
            <a:ext cx="3482975" cy="509587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1026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17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42034" y="4016856"/>
            <a:ext cx="3482975" cy="514350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Een link of stukje tekst</a:t>
            </a:r>
          </a:p>
        </p:txBody>
      </p:sp>
      <p:sp>
        <p:nvSpPr>
          <p:cNvPr id="2" name="Ovaal 1"/>
          <p:cNvSpPr/>
          <p:nvPr userDrawn="1"/>
        </p:nvSpPr>
        <p:spPr>
          <a:xfrm>
            <a:off x="4062064" y="2739858"/>
            <a:ext cx="245821" cy="245821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/>
          <p:cNvCxnSpPr/>
          <p:nvPr userDrawn="1"/>
        </p:nvCxnSpPr>
        <p:spPr>
          <a:xfrm flipV="1">
            <a:off x="4307885" y="2835189"/>
            <a:ext cx="1810111" cy="8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28"/>
            <a:ext cx="12192000" cy="5650209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260119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678426"/>
            <a:ext cx="12187200" cy="566462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rgbClr val="10265D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0265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82838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04"/>
            <a:ext cx="12192000" cy="5652633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203628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12192000" cy="5652633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1987253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12182400" cy="565546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36813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413"/>
            <a:ext cx="12192000" cy="5658724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287144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chtegrond afbeelding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426"/>
            <a:ext cx="12192000" cy="5658724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2192000" cy="49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0" y="107773"/>
            <a:ext cx="1147900" cy="303577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65220" y="3149200"/>
            <a:ext cx="9144000" cy="2430109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Voeg een </a:t>
            </a:r>
            <a:br>
              <a:rPr lang="nl-NL" dirty="0"/>
            </a:br>
            <a:r>
              <a:rPr lang="nl-NL" dirty="0"/>
              <a:t>titel toe</a:t>
            </a:r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65220" y="5651720"/>
            <a:ext cx="9144000" cy="6844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een subtitel toe</a:t>
            </a:r>
          </a:p>
        </p:txBody>
      </p:sp>
    </p:spTree>
    <p:extLst>
      <p:ext uri="{BB962C8B-B14F-4D97-AF65-F5344CB8AC3E}">
        <p14:creationId xmlns:p14="http://schemas.microsoft.com/office/powerpoint/2010/main" val="317444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6348373"/>
            <a:ext cx="12191541" cy="50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XSXS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2813" y="891631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 dirty="0"/>
              <a:t>Titel aanpassen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2813" y="2306888"/>
            <a:ext cx="10515600" cy="84057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Voeg tekst toe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0" y="0"/>
            <a:ext cx="12192000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4" y="187425"/>
            <a:ext cx="1147900" cy="303577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11777361" y="6420624"/>
            <a:ext cx="52656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 b="1" i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fld id="{3891D5E0-D86C-614D-AB9A-15394CDBB562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462813" y="64206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E9530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05-12-17</a:t>
            </a:r>
          </a:p>
        </p:txBody>
      </p:sp>
    </p:spTree>
    <p:extLst>
      <p:ext uri="{BB962C8B-B14F-4D97-AF65-F5344CB8AC3E}">
        <p14:creationId xmlns:p14="http://schemas.microsoft.com/office/powerpoint/2010/main" val="39379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65" r:id="rId3"/>
    <p:sldLayoutId id="2147483666" r:id="rId4"/>
    <p:sldLayoutId id="2147483668" r:id="rId5"/>
    <p:sldLayoutId id="2147483669" r:id="rId6"/>
    <p:sldLayoutId id="2147483675" r:id="rId7"/>
    <p:sldLayoutId id="2147483671" r:id="rId8"/>
    <p:sldLayoutId id="2147483672" r:id="rId9"/>
    <p:sldLayoutId id="2147483674" r:id="rId10"/>
    <p:sldLayoutId id="2147483678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76" r:id="rId17"/>
    <p:sldLayoutId id="2147483659" r:id="rId18"/>
    <p:sldLayoutId id="2147483677" r:id="rId19"/>
    <p:sldLayoutId id="2147483660" r:id="rId20"/>
    <p:sldLayoutId id="2147483661" r:id="rId21"/>
    <p:sldLayoutId id="2147483662" r:id="rId22"/>
    <p:sldLayoutId id="214748366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 baseline="0">
          <a:solidFill>
            <a:srgbClr val="10265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 baseline="0">
          <a:solidFill>
            <a:srgbClr val="10265D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laarwaterweg@portaal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hyperlink" Target="mailto:RobbertJan.v.Rooijen@portaal.nl" TargetMode="External"/><Relationship Id="rId4" Type="http://schemas.openxmlformats.org/officeDocument/2006/relationships/hyperlink" Target="tel:0800%20-%20767%2082%20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26_A4CA009D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0628" y="1023456"/>
            <a:ext cx="8707771" cy="54180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dirty="0"/>
              <a:t>Informatieavond Klaarwaterweg, Soest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53497" y="5651720"/>
            <a:ext cx="7741287" cy="684417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Wat brengt de toekomst?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16 november 2022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3E58DF-FFE5-C9C1-5920-AFF775A0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58" y="1792338"/>
            <a:ext cx="5592484" cy="36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8A4A-F9A5-BC59-AD38-EAB7D9A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Globale Planning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AE1CC0-53A9-179B-8379-7629C6E05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2519362"/>
            <a:ext cx="8081623" cy="3124354"/>
          </a:xfrm>
        </p:spPr>
        <p:txBody>
          <a:bodyPr>
            <a:normAutofit fontScale="85000" lnSpcReduction="10000"/>
          </a:bodyPr>
          <a:lstStyle/>
          <a:p>
            <a:r>
              <a:rPr lang="nl-NL" b="1" dirty="0"/>
              <a:t>Sociaal traject start onmiddellijk</a:t>
            </a:r>
          </a:p>
          <a:p>
            <a:pPr marL="285750" indent="-285750">
              <a:buFontTx/>
              <a:buChar char="-"/>
            </a:pPr>
            <a:r>
              <a:rPr lang="nl-NL" dirty="0"/>
              <a:t>Informatieavond 16/11/22 (vanavond) -&gt; vroegtijdig informeren, geen haast/druk</a:t>
            </a:r>
          </a:p>
          <a:p>
            <a:pPr marL="285750" indent="-285750">
              <a:buFontTx/>
              <a:buChar char="-"/>
            </a:pPr>
            <a:r>
              <a:rPr lang="nl-NL" dirty="0"/>
              <a:t>Oproep klankbordgroep, samenstelling (16/11/2022)</a:t>
            </a:r>
            <a:br>
              <a:rPr lang="nl-NL" dirty="0"/>
            </a:br>
            <a:r>
              <a:rPr lang="nl-NL" dirty="0"/>
              <a:t>1-1 afspraken met bewonersbegeleider (Patricia) vanaf week 47 (21 november – december)</a:t>
            </a:r>
          </a:p>
          <a:p>
            <a:br>
              <a:rPr lang="nl-NL" dirty="0"/>
            </a:br>
            <a:r>
              <a:rPr lang="nl-NL" b="1" dirty="0"/>
              <a:t>Klankbordgroep/ Sociaal Plan</a:t>
            </a:r>
          </a:p>
          <a:p>
            <a:pPr marL="285750" indent="-285750">
              <a:buFontTx/>
              <a:buChar char="-"/>
            </a:pPr>
            <a:r>
              <a:rPr lang="nl-NL" dirty="0"/>
              <a:t>Eerste overleg klankbord groep met sociaal projectleider (Robbert Jan) begin december 2023 – zomer 2023</a:t>
            </a:r>
          </a:p>
          <a:p>
            <a:r>
              <a:rPr lang="nl-NL" dirty="0"/>
              <a:t>      Samenstellen Sociaal Plan, informatie omtrent nieuwbouw. Overige bewoners informeren.</a:t>
            </a:r>
          </a:p>
          <a:p>
            <a:pPr marL="285750" indent="-285750">
              <a:buFontTx/>
              <a:buChar char="-"/>
            </a:pPr>
            <a:r>
              <a:rPr lang="nl-NL" dirty="0"/>
              <a:t>Informeren omwonenden Q4 2022. </a:t>
            </a:r>
            <a:br>
              <a:rPr lang="nl-NL" dirty="0"/>
            </a:br>
            <a:endParaRPr lang="nl-NL" dirty="0"/>
          </a:p>
          <a:p>
            <a:r>
              <a:rPr lang="nl-NL" b="1" dirty="0"/>
              <a:t>Sloop / nieuwbouw, </a:t>
            </a:r>
            <a:br>
              <a:rPr lang="nl-NL" b="1" dirty="0"/>
            </a:br>
            <a:r>
              <a:rPr lang="nl-NL" dirty="0"/>
              <a:t>Start flora / fauna onderzoek, doorloop minimaal 2 jaar. Sloop niet eerder dan 2024. herhuisvesting bewoners staat voorop. Samen vinden wij voor iedereen een fijn (nieuw) thuis.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B19A5C8-554E-AFB1-3A6B-A215B8ED1D83}"/>
              </a:ext>
            </a:extLst>
          </p:cNvPr>
          <p:cNvSpPr txBox="1">
            <a:spLocks/>
          </p:cNvSpPr>
          <p:nvPr/>
        </p:nvSpPr>
        <p:spPr>
          <a:xfrm>
            <a:off x="472441" y="4338637"/>
            <a:ext cx="7784895" cy="18192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pic>
        <p:nvPicPr>
          <p:cNvPr id="6" name="Afbeelding 5" descr="Afbeelding met persoon, binnen, person, computer&#10;&#10;Automatisch gegenereerde beschrijving">
            <a:extLst>
              <a:ext uri="{FF2B5EF4-FFF2-40B4-BE49-F238E27FC236}">
                <a16:creationId xmlns:a16="http://schemas.microsoft.com/office/drawing/2014/main" id="{00FF4708-549B-64FB-EBAE-1AB70EBD3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5" y="1135849"/>
            <a:ext cx="3156092" cy="47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8A4A-F9A5-BC59-AD38-EAB7D9A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5. Vragen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AE1CC0-53A9-179B-8379-7629C6E05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2519362"/>
            <a:ext cx="7419807" cy="312435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Kunnen ons voorstellen dat er vragen zijn. U kunt te allen tijde terecht bij</a:t>
            </a:r>
          </a:p>
          <a:p>
            <a:endParaRPr lang="nl-NL" dirty="0"/>
          </a:p>
          <a:p>
            <a:r>
              <a:rPr lang="nl-NL" dirty="0"/>
              <a:t>Patricia Bleij  (alle vragen over uw persoonlijke situatie)</a:t>
            </a:r>
          </a:p>
          <a:p>
            <a:r>
              <a:rPr lang="nl-NL" dirty="0">
                <a:hlinkClick r:id="rId3"/>
              </a:rPr>
              <a:t>klaarwaterweg@portaal.nl</a:t>
            </a:r>
            <a:r>
              <a:rPr lang="nl-NL" dirty="0"/>
              <a:t> of telefonisch via </a:t>
            </a:r>
            <a:r>
              <a:rPr lang="nl-NL" b="0" i="0" dirty="0">
                <a:solidFill>
                  <a:srgbClr val="666666"/>
                </a:solidFill>
                <a:effectLst/>
                <a:latin typeface="franklin-gothic-urw"/>
              </a:rPr>
              <a:t> </a:t>
            </a:r>
            <a:r>
              <a:rPr lang="nl-NL" b="0" i="0" u="none" strike="noStrike" dirty="0">
                <a:solidFill>
                  <a:srgbClr val="E85611"/>
                </a:solidFill>
                <a:effectLst/>
                <a:latin typeface="franklin-gothic-urw"/>
                <a:hlinkClick r:id="rId4" tooltip="0800 - 767 82 25"/>
              </a:rPr>
              <a:t>0800 - 767 82 25</a:t>
            </a:r>
            <a:r>
              <a:rPr lang="nl-NL" b="0" i="0" dirty="0">
                <a:solidFill>
                  <a:srgbClr val="666666"/>
                </a:solidFill>
                <a:effectLst/>
                <a:latin typeface="franklin-gothic-urw"/>
              </a:rPr>
              <a:t>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Robbert Jan van Rooijen (collectief, klankbordgroep)</a:t>
            </a:r>
            <a:br>
              <a:rPr lang="nl-NL" dirty="0"/>
            </a:br>
            <a:r>
              <a:rPr lang="nl-NL" dirty="0">
                <a:hlinkClick r:id="rId5"/>
              </a:rPr>
              <a:t>RobbertJan.v.Rooijen@portaal.nl</a:t>
            </a:r>
            <a:br>
              <a:rPr lang="nl-NL" dirty="0"/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huurdersvereniging Soest (VHOS)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Leendert de Bruijn,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035 609 0601</a:t>
            </a:r>
          </a:p>
          <a:p>
            <a:br>
              <a:rPr lang="nl-NL" dirty="0"/>
            </a:br>
            <a:r>
              <a:rPr lang="nl-NL" dirty="0"/>
              <a:t>Presentatie en Q&amp;A worden u </a:t>
            </a:r>
            <a:r>
              <a:rPr lang="nl-NL" dirty="0" err="1"/>
              <a:t>zsm</a:t>
            </a:r>
            <a:r>
              <a:rPr lang="nl-NL" dirty="0"/>
              <a:t> toegestuurd.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B19A5C8-554E-AFB1-3A6B-A215B8ED1D83}"/>
              </a:ext>
            </a:extLst>
          </p:cNvPr>
          <p:cNvSpPr txBox="1">
            <a:spLocks/>
          </p:cNvSpPr>
          <p:nvPr/>
        </p:nvSpPr>
        <p:spPr>
          <a:xfrm>
            <a:off x="472441" y="4338637"/>
            <a:ext cx="7784895" cy="18192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pic>
        <p:nvPicPr>
          <p:cNvPr id="7" name="Afbeelding 6" descr="Afbeelding met buiten, gebouw&#10;&#10;Automatisch gegenereerde beschrijving">
            <a:extLst>
              <a:ext uri="{FF2B5EF4-FFF2-40B4-BE49-F238E27FC236}">
                <a16:creationId xmlns:a16="http://schemas.microsoft.com/office/drawing/2014/main" id="{555EC9D6-825E-4A8D-4340-BC10AC86DF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r="13800"/>
          <a:stretch/>
        </p:blipFill>
        <p:spPr>
          <a:xfrm>
            <a:off x="6951216" y="1097260"/>
            <a:ext cx="4500978" cy="47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FA8AD-BBCC-69AF-D292-39B1C30C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Wie zijn wij?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4CDAF6-D8B1-3A5C-C1FA-DE34D1BB7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Projectmanager:		Jerry de Zwart</a:t>
            </a:r>
          </a:p>
          <a:p>
            <a:r>
              <a:rPr lang="nl-NL" dirty="0"/>
              <a:t>Technisch projectcoördinator:	Bas Hensen</a:t>
            </a:r>
          </a:p>
          <a:p>
            <a:r>
              <a:rPr lang="nl-NL" dirty="0"/>
              <a:t>Sociaal projectleider:		Robbert Jan Van Rooijen</a:t>
            </a:r>
          </a:p>
          <a:p>
            <a:r>
              <a:rPr lang="nl-NL" dirty="0"/>
              <a:t>Bewonersbegeleider:		Patricia Bleij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18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29761-083B-426B-CA2B-E3C5D644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8FB4F0-1D3F-0889-6F98-AE47D24F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A1123F-12C0-3189-4C86-C33D3969F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" y="2508308"/>
            <a:ext cx="7784895" cy="29427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Terugblik en achtergrond</a:t>
            </a:r>
          </a:p>
          <a:p>
            <a:pPr marL="457200" indent="-457200">
              <a:buAutoNum type="arabicPeriod"/>
            </a:pPr>
            <a:r>
              <a:rPr lang="nl-NL" dirty="0"/>
              <a:t>Scenario’s </a:t>
            </a:r>
          </a:p>
          <a:p>
            <a:pPr marL="457200" indent="-457200">
              <a:buAutoNum type="arabicPeriod"/>
            </a:pPr>
            <a:r>
              <a:rPr lang="nl-NL" dirty="0"/>
              <a:t>Sociaal traject</a:t>
            </a:r>
          </a:p>
          <a:p>
            <a:pPr marL="457200" indent="-457200">
              <a:buAutoNum type="arabicPeriod"/>
            </a:pPr>
            <a:r>
              <a:rPr lang="nl-NL" dirty="0"/>
              <a:t>Globale planning</a:t>
            </a:r>
          </a:p>
          <a:p>
            <a:pPr marL="457200" indent="-457200">
              <a:buAutoNum type="arabicPeriod"/>
            </a:pPr>
            <a:r>
              <a:rPr lang="nl-NL" dirty="0"/>
              <a:t>Vragen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57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8A4A-F9A5-BC59-AD38-EAB7D9A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Terugblik en achtergrond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AE1CC0-53A9-179B-8379-7629C6E05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2519362"/>
            <a:ext cx="7784895" cy="1819275"/>
          </a:xfrm>
        </p:spPr>
        <p:txBody>
          <a:bodyPr/>
          <a:lstStyle/>
          <a:p>
            <a:r>
              <a:rPr lang="nl-NL" b="1" dirty="0"/>
              <a:t>Symptomen, mede vanuit bewoners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Schimmel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Scheurvorming (binnen en buiten).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6BC432-6D85-FD47-E6D3-5C62D90E5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279991"/>
              </p:ext>
            </p:extLst>
          </p:nvPr>
        </p:nvGraphicFramePr>
        <p:xfrm>
          <a:off x="5246540" y="2055043"/>
          <a:ext cx="6225337" cy="422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47018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8A4A-F9A5-BC59-AD38-EAB7D9A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Terugblik en achtergrond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B19A5C8-554E-AFB1-3A6B-A215B8ED1D83}"/>
              </a:ext>
            </a:extLst>
          </p:cNvPr>
          <p:cNvSpPr txBox="1">
            <a:spLocks/>
          </p:cNvSpPr>
          <p:nvPr/>
        </p:nvSpPr>
        <p:spPr>
          <a:xfrm>
            <a:off x="472441" y="2636669"/>
            <a:ext cx="7784895" cy="352124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Onderzoeken: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Constructief: Veilig! De woningen zijn niet onderheid. Door de zachte ondergrond en in relatie met hoge grondwaterstand last van zettingen. Draagkrachtige laag bevindt zich op gemiddeld 7 meter diepte. Grondverbetering draagt niet bij aan een oplossing.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Tocht: Veel kieren wat resulteert in warmte verlies, met name bij wand- en kozijn aansluitingen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Schimmels: Door optrekkend vocht zijn wanden en vloeren vochtig. Goede ventilatie ontbreekt. De omstandigheden zijn gunstig voor schimmels.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Vocht: Hoge grondwaterstand. Poreuze materialen (fundering, wanden) zuigen het vocht op. Kan niet verlaagd worden, de ondergrond klinkt te hard in. </a:t>
            </a:r>
          </a:p>
        </p:txBody>
      </p:sp>
    </p:spTree>
    <p:extLst>
      <p:ext uri="{BB962C8B-B14F-4D97-AF65-F5344CB8AC3E}">
        <p14:creationId xmlns:p14="http://schemas.microsoft.com/office/powerpoint/2010/main" val="154736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2. Scenario’s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2442" y="3584078"/>
            <a:ext cx="7783938" cy="49414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nl-NL" sz="1400" dirty="0"/>
          </a:p>
          <a:p>
            <a:pPr marL="457200" indent="-457200">
              <a:buAutoNum type="arabicPeriod"/>
            </a:pPr>
            <a:endParaRPr lang="nl-NL" sz="1400" dirty="0"/>
          </a:p>
          <a:p>
            <a:pPr marL="457200" indent="-457200">
              <a:buAutoNum type="arabicPeriod"/>
            </a:pPr>
            <a:endParaRPr lang="nl-NL" sz="1400" dirty="0"/>
          </a:p>
          <a:p>
            <a:pPr marL="457200" indent="-457200">
              <a:buAutoNum type="arabicPeriod"/>
            </a:pPr>
            <a:r>
              <a:rPr lang="nl-NL" sz="1400" dirty="0"/>
              <a:t>Herstellen problemen;</a:t>
            </a:r>
          </a:p>
          <a:p>
            <a:pPr marL="457200" indent="-457200">
              <a:buAutoNum type="arabicPeriod"/>
            </a:pPr>
            <a:r>
              <a:rPr lang="nl-NL" sz="1400" dirty="0">
                <a:solidFill>
                  <a:srgbClr val="2D2D2D"/>
                </a:solidFill>
              </a:rPr>
              <a:t>Herstellen</a:t>
            </a:r>
            <a:r>
              <a:rPr lang="nl-NL" sz="1400" dirty="0"/>
              <a:t> problemen + verduurzaming label B;</a:t>
            </a:r>
          </a:p>
          <a:p>
            <a:pPr marL="457200" indent="-457200">
              <a:buAutoNum type="arabicPeriod"/>
            </a:pPr>
            <a:r>
              <a:rPr lang="nl-NL" sz="1400" dirty="0"/>
              <a:t>Herstellen problemen + verduurzaming label A (incl. gasloos maken);</a:t>
            </a:r>
          </a:p>
          <a:p>
            <a:pPr marL="457200" indent="-457200">
              <a:buAutoNum type="arabicPeriod"/>
            </a:pPr>
            <a:r>
              <a:rPr lang="nl-NL" sz="1400" dirty="0"/>
              <a:t>Sloop-nieuwbouw</a:t>
            </a:r>
          </a:p>
        </p:txBody>
      </p:sp>
      <p:pic>
        <p:nvPicPr>
          <p:cNvPr id="6" name="Afbeelding 5" descr="Afbeelding met apparaat&#10;&#10;Automatisch gegenereerde beschrijving">
            <a:extLst>
              <a:ext uri="{FF2B5EF4-FFF2-40B4-BE49-F238E27FC236}">
                <a16:creationId xmlns:a16="http://schemas.microsoft.com/office/drawing/2014/main" id="{7B2DAF63-9FBE-43AC-13C1-9F3C438B2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42" y="740175"/>
            <a:ext cx="3585099" cy="53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Afwegingen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D7D789-48C4-ECBC-8366-1D2F60216FCE}"/>
              </a:ext>
            </a:extLst>
          </p:cNvPr>
          <p:cNvSpPr txBox="1"/>
          <p:nvPr/>
        </p:nvSpPr>
        <p:spPr>
          <a:xfrm>
            <a:off x="472442" y="2432302"/>
            <a:ext cx="6476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Herstellen problemen: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Herstellen problemen + verduurzaming label B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Herstellen problemen + verduurzaming label A (incl. gasloos maken)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Sloop-nieuwbouw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E98C71-184F-ADE9-5C99-CBDE6EB9A470}"/>
              </a:ext>
            </a:extLst>
          </p:cNvPr>
          <p:cNvSpPr txBox="1"/>
          <p:nvPr/>
        </p:nvSpPr>
        <p:spPr>
          <a:xfrm>
            <a:off x="7449310" y="1540481"/>
            <a:ext cx="4742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Kwaliteit		Financieel 	Impact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Graphic 8" descr="Duim omhoog silhouet">
            <a:extLst>
              <a:ext uri="{FF2B5EF4-FFF2-40B4-BE49-F238E27FC236}">
                <a16:creationId xmlns:a16="http://schemas.microsoft.com/office/drawing/2014/main" id="{B056CADB-65B3-AC73-9B79-02B236C97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839" y="2366634"/>
            <a:ext cx="324000" cy="323274"/>
          </a:xfrm>
          <a:prstGeom prst="rect">
            <a:avLst/>
          </a:prstGeom>
        </p:spPr>
      </p:pic>
      <p:pic>
        <p:nvPicPr>
          <p:cNvPr id="10" name="Graphic 9" descr="Duim omhoog silhouet">
            <a:extLst>
              <a:ext uri="{FF2B5EF4-FFF2-40B4-BE49-F238E27FC236}">
                <a16:creationId xmlns:a16="http://schemas.microsoft.com/office/drawing/2014/main" id="{B287477B-3E13-F323-1B72-26E4640C0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2407" y="3219480"/>
            <a:ext cx="324000" cy="324000"/>
          </a:xfrm>
          <a:prstGeom prst="rect">
            <a:avLst/>
          </a:prstGeom>
        </p:spPr>
      </p:pic>
      <p:pic>
        <p:nvPicPr>
          <p:cNvPr id="11" name="Graphic 10" descr="Duim omhoog silhouet">
            <a:extLst>
              <a:ext uri="{FF2B5EF4-FFF2-40B4-BE49-F238E27FC236}">
                <a16:creationId xmlns:a16="http://schemas.microsoft.com/office/drawing/2014/main" id="{7BA4A37A-D6DE-D490-C068-863452DD5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9042" y="3219480"/>
            <a:ext cx="324000" cy="324000"/>
          </a:xfrm>
          <a:prstGeom prst="rect">
            <a:avLst/>
          </a:prstGeom>
        </p:spPr>
      </p:pic>
      <p:pic>
        <p:nvPicPr>
          <p:cNvPr id="12" name="Graphic 11" descr="Duim omhoog silhouet">
            <a:extLst>
              <a:ext uri="{FF2B5EF4-FFF2-40B4-BE49-F238E27FC236}">
                <a16:creationId xmlns:a16="http://schemas.microsoft.com/office/drawing/2014/main" id="{50A688B2-00D6-326E-D269-D5881CBA1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6385" y="4081207"/>
            <a:ext cx="324000" cy="324000"/>
          </a:xfrm>
          <a:prstGeom prst="rect">
            <a:avLst/>
          </a:prstGeom>
        </p:spPr>
      </p:pic>
      <p:pic>
        <p:nvPicPr>
          <p:cNvPr id="13" name="Graphic 12" descr="Duim omhoog silhouet">
            <a:extLst>
              <a:ext uri="{FF2B5EF4-FFF2-40B4-BE49-F238E27FC236}">
                <a16:creationId xmlns:a16="http://schemas.microsoft.com/office/drawing/2014/main" id="{AB94ECB0-21DE-42AC-6716-E22596D00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9839" y="4072753"/>
            <a:ext cx="324000" cy="324000"/>
          </a:xfrm>
          <a:prstGeom prst="rect">
            <a:avLst/>
          </a:prstGeom>
        </p:spPr>
      </p:pic>
      <p:pic>
        <p:nvPicPr>
          <p:cNvPr id="14" name="Graphic 13" descr="Duim omhoog silhouet">
            <a:extLst>
              <a:ext uri="{FF2B5EF4-FFF2-40B4-BE49-F238E27FC236}">
                <a16:creationId xmlns:a16="http://schemas.microsoft.com/office/drawing/2014/main" id="{E61A55FE-1D5C-7360-9145-AFD1ABF41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9310" y="5156661"/>
            <a:ext cx="288000" cy="288000"/>
          </a:xfrm>
          <a:prstGeom prst="rect">
            <a:avLst/>
          </a:prstGeom>
        </p:spPr>
      </p:pic>
      <p:pic>
        <p:nvPicPr>
          <p:cNvPr id="15" name="Graphic 14" descr="Duim omhoog silhouet">
            <a:extLst>
              <a:ext uri="{FF2B5EF4-FFF2-40B4-BE49-F238E27FC236}">
                <a16:creationId xmlns:a16="http://schemas.microsoft.com/office/drawing/2014/main" id="{238224A9-BD2B-43FE-2BE5-569D4E8B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5330" y="4081207"/>
            <a:ext cx="324000" cy="324000"/>
          </a:xfrm>
          <a:prstGeom prst="rect">
            <a:avLst/>
          </a:prstGeom>
        </p:spPr>
      </p:pic>
      <p:pic>
        <p:nvPicPr>
          <p:cNvPr id="16" name="Graphic 15" descr="Duim omhoog silhouet">
            <a:extLst>
              <a:ext uri="{FF2B5EF4-FFF2-40B4-BE49-F238E27FC236}">
                <a16:creationId xmlns:a16="http://schemas.microsoft.com/office/drawing/2014/main" id="{1C4D8EDD-DFAF-3202-70F0-3D1E7CFC5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6407" y="5152940"/>
            <a:ext cx="288000" cy="288000"/>
          </a:xfrm>
          <a:prstGeom prst="rect">
            <a:avLst/>
          </a:prstGeom>
        </p:spPr>
      </p:pic>
      <p:pic>
        <p:nvPicPr>
          <p:cNvPr id="17" name="Graphic 16" descr="Duim omhoog silhouet">
            <a:extLst>
              <a:ext uri="{FF2B5EF4-FFF2-40B4-BE49-F238E27FC236}">
                <a16:creationId xmlns:a16="http://schemas.microsoft.com/office/drawing/2014/main" id="{F8544490-E2C6-EAF6-6666-D64CA1B2F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0912" y="5148207"/>
            <a:ext cx="288000" cy="288000"/>
          </a:xfrm>
          <a:prstGeom prst="rect">
            <a:avLst/>
          </a:prstGeom>
        </p:spPr>
      </p:pic>
      <p:pic>
        <p:nvPicPr>
          <p:cNvPr id="18" name="Graphic 17" descr="Duim omhoog silhouet">
            <a:extLst>
              <a:ext uri="{FF2B5EF4-FFF2-40B4-BE49-F238E27FC236}">
                <a16:creationId xmlns:a16="http://schemas.microsoft.com/office/drawing/2014/main" id="{1B375FE7-A33B-C3BE-EA43-B206281D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8912" y="5148207"/>
            <a:ext cx="288000" cy="288000"/>
          </a:xfrm>
          <a:prstGeom prst="rect">
            <a:avLst/>
          </a:prstGeom>
        </p:spPr>
      </p:pic>
      <p:pic>
        <p:nvPicPr>
          <p:cNvPr id="20" name="Graphic 19" descr="Euro met effen opvulling">
            <a:extLst>
              <a:ext uri="{FF2B5EF4-FFF2-40B4-BE49-F238E27FC236}">
                <a16:creationId xmlns:a16="http://schemas.microsoft.com/office/drawing/2014/main" id="{223FFB40-6DB6-4539-4EAC-AC85F9645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7879" y="5112207"/>
            <a:ext cx="324000" cy="324000"/>
          </a:xfrm>
          <a:prstGeom prst="rect">
            <a:avLst/>
          </a:prstGeom>
        </p:spPr>
      </p:pic>
      <p:pic>
        <p:nvPicPr>
          <p:cNvPr id="21" name="Graphic 20" descr="Euro met effen opvulling">
            <a:extLst>
              <a:ext uri="{FF2B5EF4-FFF2-40B4-BE49-F238E27FC236}">
                <a16:creationId xmlns:a16="http://schemas.microsoft.com/office/drawing/2014/main" id="{96C678A4-D528-65F5-FE4B-CBBC919CC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6920" y="5112207"/>
            <a:ext cx="324000" cy="324000"/>
          </a:xfrm>
          <a:prstGeom prst="rect">
            <a:avLst/>
          </a:prstGeom>
        </p:spPr>
      </p:pic>
      <p:pic>
        <p:nvPicPr>
          <p:cNvPr id="22" name="Graphic 21" descr="Euro met effen opvulling">
            <a:extLst>
              <a:ext uri="{FF2B5EF4-FFF2-40B4-BE49-F238E27FC236}">
                <a16:creationId xmlns:a16="http://schemas.microsoft.com/office/drawing/2014/main" id="{DB5B10A8-2046-C1EE-93D6-EF982A4AE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3985" y="4103636"/>
            <a:ext cx="324000" cy="324000"/>
          </a:xfrm>
          <a:prstGeom prst="rect">
            <a:avLst/>
          </a:prstGeom>
        </p:spPr>
      </p:pic>
      <p:pic>
        <p:nvPicPr>
          <p:cNvPr id="23" name="Graphic 22" descr="Euro met effen opvulling">
            <a:extLst>
              <a:ext uri="{FF2B5EF4-FFF2-40B4-BE49-F238E27FC236}">
                <a16:creationId xmlns:a16="http://schemas.microsoft.com/office/drawing/2014/main" id="{ADE8902A-C96E-1769-EE67-00CD6A0F1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6655" y="4104174"/>
            <a:ext cx="324000" cy="324000"/>
          </a:xfrm>
          <a:prstGeom prst="rect">
            <a:avLst/>
          </a:prstGeom>
        </p:spPr>
      </p:pic>
      <p:pic>
        <p:nvPicPr>
          <p:cNvPr id="24" name="Graphic 23" descr="Euro met effen opvulling">
            <a:extLst>
              <a:ext uri="{FF2B5EF4-FFF2-40B4-BE49-F238E27FC236}">
                <a16:creationId xmlns:a16="http://schemas.microsoft.com/office/drawing/2014/main" id="{9B725BF5-98FC-18F8-9279-AC755BFDA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5431" y="4104712"/>
            <a:ext cx="324000" cy="324000"/>
          </a:xfrm>
          <a:prstGeom prst="rect">
            <a:avLst/>
          </a:prstGeom>
        </p:spPr>
      </p:pic>
      <p:pic>
        <p:nvPicPr>
          <p:cNvPr id="26" name="Graphic 25" descr="Euro met effen opvulling">
            <a:extLst>
              <a:ext uri="{FF2B5EF4-FFF2-40B4-BE49-F238E27FC236}">
                <a16:creationId xmlns:a16="http://schemas.microsoft.com/office/drawing/2014/main" id="{F509DE0B-5E20-5365-EA07-CEDBF5C88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4877" y="4104712"/>
            <a:ext cx="324000" cy="324000"/>
          </a:xfrm>
          <a:prstGeom prst="rect">
            <a:avLst/>
          </a:prstGeom>
        </p:spPr>
      </p:pic>
      <p:pic>
        <p:nvPicPr>
          <p:cNvPr id="28" name="Graphic 27" descr="Euro met effen opvulling">
            <a:extLst>
              <a:ext uri="{FF2B5EF4-FFF2-40B4-BE49-F238E27FC236}">
                <a16:creationId xmlns:a16="http://schemas.microsoft.com/office/drawing/2014/main" id="{4147E882-C0DD-9623-C5F6-9A2B6980BF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3985" y="3267000"/>
            <a:ext cx="324000" cy="324000"/>
          </a:xfrm>
          <a:prstGeom prst="rect">
            <a:avLst/>
          </a:prstGeom>
        </p:spPr>
      </p:pic>
      <p:pic>
        <p:nvPicPr>
          <p:cNvPr id="29" name="Graphic 28" descr="Euro met effen opvulling">
            <a:extLst>
              <a:ext uri="{FF2B5EF4-FFF2-40B4-BE49-F238E27FC236}">
                <a16:creationId xmlns:a16="http://schemas.microsoft.com/office/drawing/2014/main" id="{0903AB19-2D55-2136-E4A4-7ADAB0CFD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6630" y="3275351"/>
            <a:ext cx="324000" cy="324000"/>
          </a:xfrm>
          <a:prstGeom prst="rect">
            <a:avLst/>
          </a:prstGeom>
        </p:spPr>
      </p:pic>
      <p:pic>
        <p:nvPicPr>
          <p:cNvPr id="30" name="Graphic 29" descr="Euro met effen opvulling">
            <a:extLst>
              <a:ext uri="{FF2B5EF4-FFF2-40B4-BE49-F238E27FC236}">
                <a16:creationId xmlns:a16="http://schemas.microsoft.com/office/drawing/2014/main" id="{4C66B991-9B7A-F03B-6D4D-05F2C38CA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4642" y="3270225"/>
            <a:ext cx="324000" cy="324000"/>
          </a:xfrm>
          <a:prstGeom prst="rect">
            <a:avLst/>
          </a:prstGeom>
        </p:spPr>
      </p:pic>
      <p:pic>
        <p:nvPicPr>
          <p:cNvPr id="31" name="Graphic 30" descr="Euro met effen opvulling">
            <a:extLst>
              <a:ext uri="{FF2B5EF4-FFF2-40B4-BE49-F238E27FC236}">
                <a16:creationId xmlns:a16="http://schemas.microsoft.com/office/drawing/2014/main" id="{A662B182-3F3F-1306-569D-92D47575A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3960" y="2366634"/>
            <a:ext cx="324000" cy="324000"/>
          </a:xfrm>
          <a:prstGeom prst="rect">
            <a:avLst/>
          </a:prstGeom>
        </p:spPr>
      </p:pic>
      <p:pic>
        <p:nvPicPr>
          <p:cNvPr id="32" name="Graphic 31" descr="Euro met effen opvulling">
            <a:extLst>
              <a:ext uri="{FF2B5EF4-FFF2-40B4-BE49-F238E27FC236}">
                <a16:creationId xmlns:a16="http://schemas.microsoft.com/office/drawing/2014/main" id="{57182046-620D-661B-CE20-1695BBCAD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6630" y="2362821"/>
            <a:ext cx="324000" cy="324000"/>
          </a:xfrm>
          <a:prstGeom prst="rect">
            <a:avLst/>
          </a:prstGeom>
        </p:spPr>
      </p:pic>
      <p:pic>
        <p:nvPicPr>
          <p:cNvPr id="34" name="Graphic 33" descr="Contour van huilend gezicht met effen opvulling">
            <a:extLst>
              <a:ext uri="{FF2B5EF4-FFF2-40B4-BE49-F238E27FC236}">
                <a16:creationId xmlns:a16="http://schemas.microsoft.com/office/drawing/2014/main" id="{67DED801-CC2D-0C0A-9548-7027A87D87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2081" y="2350027"/>
            <a:ext cx="324000" cy="324000"/>
          </a:xfrm>
          <a:prstGeom prst="rect">
            <a:avLst/>
          </a:prstGeom>
        </p:spPr>
      </p:pic>
      <p:pic>
        <p:nvPicPr>
          <p:cNvPr id="36" name="Graphic 35" descr="Contour van huilend gezicht met effen opvulling">
            <a:extLst>
              <a:ext uri="{FF2B5EF4-FFF2-40B4-BE49-F238E27FC236}">
                <a16:creationId xmlns:a16="http://schemas.microsoft.com/office/drawing/2014/main" id="{8E2CD870-DC3F-ED8E-F697-CE985F086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38660" y="3298165"/>
            <a:ext cx="324000" cy="324000"/>
          </a:xfrm>
          <a:prstGeom prst="rect">
            <a:avLst/>
          </a:prstGeom>
        </p:spPr>
      </p:pic>
      <p:pic>
        <p:nvPicPr>
          <p:cNvPr id="37" name="Graphic 36" descr="Contour van huilend gezicht met effen opvulling">
            <a:extLst>
              <a:ext uri="{FF2B5EF4-FFF2-40B4-BE49-F238E27FC236}">
                <a16:creationId xmlns:a16="http://schemas.microsoft.com/office/drawing/2014/main" id="{83969D97-28E0-0F9A-E441-E3E2F868B8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35321" y="4137916"/>
            <a:ext cx="324000" cy="324000"/>
          </a:xfrm>
          <a:prstGeom prst="rect">
            <a:avLst/>
          </a:prstGeom>
        </p:spPr>
      </p:pic>
      <p:pic>
        <p:nvPicPr>
          <p:cNvPr id="38" name="Graphic 37" descr="Contour van huilend gezicht met effen opvulling">
            <a:extLst>
              <a:ext uri="{FF2B5EF4-FFF2-40B4-BE49-F238E27FC236}">
                <a16:creationId xmlns:a16="http://schemas.microsoft.com/office/drawing/2014/main" id="{F4D1E635-2F3B-25AB-07BC-8276B0D9B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56338" y="5124900"/>
            <a:ext cx="324000" cy="324000"/>
          </a:xfrm>
          <a:prstGeom prst="rect">
            <a:avLst/>
          </a:prstGeom>
        </p:spPr>
      </p:pic>
      <p:pic>
        <p:nvPicPr>
          <p:cNvPr id="39" name="Graphic 38" descr="Contour van huilend gezicht met effen opvulling">
            <a:extLst>
              <a:ext uri="{FF2B5EF4-FFF2-40B4-BE49-F238E27FC236}">
                <a16:creationId xmlns:a16="http://schemas.microsoft.com/office/drawing/2014/main" id="{2FA09EC5-A0CF-CA2E-3B34-90C335843F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2304" y="5124900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8A4A-F9A5-BC59-AD38-EAB7D9A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Scenario keuze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AE1CC0-53A9-179B-8379-7629C6E05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2519362"/>
            <a:ext cx="7784895" cy="303094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Problemen permanent oplossen</a:t>
            </a:r>
          </a:p>
          <a:p>
            <a:pPr marL="285750" indent="-285750">
              <a:buFontTx/>
              <a:buChar char="-"/>
            </a:pPr>
            <a:r>
              <a:rPr lang="nl-NL" dirty="0"/>
              <a:t>Overlast bewoners minimaliseren</a:t>
            </a:r>
          </a:p>
          <a:p>
            <a:pPr marL="285750" indent="-285750">
              <a:buFontTx/>
              <a:buChar char="-"/>
            </a:pPr>
            <a:r>
              <a:rPr lang="nl-NL" dirty="0"/>
              <a:t>Open en transparant </a:t>
            </a:r>
          </a:p>
          <a:p>
            <a:pPr marL="285750" indent="-285750">
              <a:buFontTx/>
              <a:buChar char="-"/>
            </a:pPr>
            <a:r>
              <a:rPr lang="nl-NL" dirty="0"/>
              <a:t>Duidelijkheid verschaffen</a:t>
            </a:r>
          </a:p>
          <a:p>
            <a:pPr marL="285750" indent="-285750">
              <a:buFontTx/>
              <a:buChar char="-"/>
            </a:pPr>
            <a:r>
              <a:rPr lang="nl-NL" dirty="0"/>
              <a:t>Toekomstbestendig maken, zeker in deze tijd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Keuze sloop / nieuwbouw, geen makkelijke keuze</a:t>
            </a:r>
            <a:r>
              <a:rPr lang="nl-NL" dirty="0">
                <a:sym typeface="Wingdings" panose="05000000000000000000" pitchFamily="2" charset="2"/>
              </a:rPr>
              <a:t>. </a:t>
            </a:r>
          </a:p>
          <a:p>
            <a:r>
              <a:rPr lang="nl-NL" dirty="0">
                <a:sym typeface="Wingdings" panose="05000000000000000000" pitchFamily="2" charset="2"/>
              </a:rPr>
              <a:t>Alle opties ingrijpend. 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B19A5C8-554E-AFB1-3A6B-A215B8ED1D83}"/>
              </a:ext>
            </a:extLst>
          </p:cNvPr>
          <p:cNvSpPr txBox="1">
            <a:spLocks/>
          </p:cNvSpPr>
          <p:nvPr/>
        </p:nvSpPr>
        <p:spPr>
          <a:xfrm>
            <a:off x="472441" y="4338637"/>
            <a:ext cx="7784895" cy="18192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061000F-4FAD-E54C-816D-6B0CEDABC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193235"/>
              </p:ext>
            </p:extLst>
          </p:nvPr>
        </p:nvGraphicFramePr>
        <p:xfrm>
          <a:off x="4064000" y="739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62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8A4A-F9A5-BC59-AD38-EAB7D9A7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Sociaal traject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AE1CC0-53A9-179B-8379-7629C6E05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42" y="2519362"/>
            <a:ext cx="7914474" cy="2084966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Huis is fijn thuis, vertrouwd. </a:t>
            </a:r>
          </a:p>
          <a:p>
            <a:br>
              <a:rPr lang="nl-NL" b="1" dirty="0"/>
            </a:br>
            <a:r>
              <a:rPr lang="nl-NL" b="1" dirty="0"/>
              <a:t>Wat kunt u van ons verwachten?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Financieel: Wettelijke kaders; vergoeding 6.505,- (prijspeil 28 februari 2022)</a:t>
            </a:r>
          </a:p>
          <a:p>
            <a:pPr marL="285750" indent="-285750">
              <a:buFontTx/>
              <a:buChar char="-"/>
            </a:pPr>
            <a:r>
              <a:rPr lang="nl-NL" dirty="0"/>
              <a:t>Gesprek: Opstellen Sociaal Plan, rechten en plichten over en weer</a:t>
            </a:r>
          </a:p>
          <a:p>
            <a:pPr marL="285750" indent="-285750">
              <a:buFontTx/>
              <a:buChar char="-"/>
            </a:pPr>
            <a:r>
              <a:rPr lang="nl-NL" dirty="0"/>
              <a:t>Woning: Samen op zoek naar een andere passende woning, 1-1 begeleiding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Doen wij als Portaal samen met bewoners, klankbordgroep en de huurdersverenging</a:t>
            </a:r>
            <a:br>
              <a:rPr lang="nl-NL" dirty="0"/>
            </a:b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EB19A5C8-554E-AFB1-3A6B-A215B8ED1D83}"/>
              </a:ext>
            </a:extLst>
          </p:cNvPr>
          <p:cNvSpPr txBox="1">
            <a:spLocks/>
          </p:cNvSpPr>
          <p:nvPr/>
        </p:nvSpPr>
        <p:spPr>
          <a:xfrm>
            <a:off x="472441" y="4338637"/>
            <a:ext cx="7784895" cy="18192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rgbClr val="2D2D2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1" i="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3AEDB4-2173-C4D0-76F7-6550ADD85929}"/>
              </a:ext>
            </a:extLst>
          </p:cNvPr>
          <p:cNvSpPr txBox="1"/>
          <p:nvPr/>
        </p:nvSpPr>
        <p:spPr>
          <a:xfrm>
            <a:off x="588145" y="537077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“We realiseren ons dat deze beslissing ingrijpend is”</a:t>
            </a:r>
          </a:p>
        </p:txBody>
      </p:sp>
      <p:pic>
        <p:nvPicPr>
          <p:cNvPr id="9" name="Afbeelding 8" descr="Afbeelding met persoon, buiten, grond, meisje&#10;&#10;Automatisch gegenereerde beschrijving">
            <a:extLst>
              <a:ext uri="{FF2B5EF4-FFF2-40B4-BE49-F238E27FC236}">
                <a16:creationId xmlns:a16="http://schemas.microsoft.com/office/drawing/2014/main" id="{01EBD068-0951-3A06-AB86-CBFB63D13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89" y="812307"/>
            <a:ext cx="3482366" cy="52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5904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0688075-6FCE-4C30-83A1-67DE63C66731}" vid="{683480BF-2D2B-4E82-88FF-84693C51FCB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383118F1A1645B2BA1434B7947730" ma:contentTypeVersion="7" ma:contentTypeDescription="Een nieuw document maken." ma:contentTypeScope="" ma:versionID="6891d2e37568c5d3e21b16e50c6af741">
  <xsd:schema xmlns:xsd="http://www.w3.org/2001/XMLSchema" xmlns:xs="http://www.w3.org/2001/XMLSchema" xmlns:p="http://schemas.microsoft.com/office/2006/metadata/properties" xmlns:ns3="3b733890-14e2-4707-a83d-9a2db033c428" targetNamespace="http://schemas.microsoft.com/office/2006/metadata/properties" ma:root="true" ma:fieldsID="f3aba0931b7a445e3a4ba080a3b85420" ns3:_="">
    <xsd:import namespace="3b733890-14e2-4707-a83d-9a2db033c4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33890-14e2-4707-a83d-9a2db033c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6460B0-C85A-4537-85C5-0019BC9D0E13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3b733890-14e2-4707-a83d-9a2db033c428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C92262E-A6C7-4D70-AB2A-42C5B46D8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33890-14e2-4707-a83d-9a2db033c4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C758F-FE61-4E88-B8E5-4310F0FF3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</Template>
  <TotalTime>399</TotalTime>
  <Words>609</Words>
  <Application>Microsoft Office PowerPoint</Application>
  <PresentationFormat>Breedbeeld</PresentationFormat>
  <Paragraphs>105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franklin-gothic-urw</vt:lpstr>
      <vt:lpstr>Open Sans</vt:lpstr>
      <vt:lpstr>1_Thema</vt:lpstr>
      <vt:lpstr>Informatieavond Klaarwaterweg, Soest </vt:lpstr>
      <vt:lpstr>Wie zijn wij?</vt:lpstr>
      <vt:lpstr>Inhoudsopgave</vt:lpstr>
      <vt:lpstr>1. Terugblik en achtergrond</vt:lpstr>
      <vt:lpstr>1. Terugblik en achtergrond</vt:lpstr>
      <vt:lpstr>2. Scenario’s </vt:lpstr>
      <vt:lpstr>Afwegingen</vt:lpstr>
      <vt:lpstr>Scenario keuze</vt:lpstr>
      <vt:lpstr>3. Sociaal traject</vt:lpstr>
      <vt:lpstr>4. Globale Planning</vt:lpstr>
      <vt:lpstr>5. 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 titelslide</dc:title>
  <dc:creator>Zwart, Jerry de</dc:creator>
  <cp:lastModifiedBy>Rooijen, Robbert Jan van</cp:lastModifiedBy>
  <cp:revision>14</cp:revision>
  <dcterms:created xsi:type="dcterms:W3CDTF">2022-11-07T09:18:12Z</dcterms:created>
  <dcterms:modified xsi:type="dcterms:W3CDTF">2022-11-16T15:20:40Z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0x010100E86383118F1A1645B2BA1434B7947730</vt:lpwstr>
  </property>
</Properties>
</file>