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31EC58E3" w14:textId="28D3983E" w:rsidR="00CE034A" w:rsidRPr="00CE034A" w:rsidRDefault="00EE6523" w:rsidP="00CE034A">
      <w:pPr>
        <w:pStyle w:val="Geenafstand"/>
        <w:spacing w:line="288" w:lineRule="auto"/>
        <w:rPr>
          <w:rFonts w:ascii="Arial" w:hAnsi="Arial" w:cs="Arial"/>
          <w:b/>
          <w:bCs/>
          <w:i/>
          <w:iCs/>
          <w:color w:val="1D1D1C"/>
          <w:sz w:val="20"/>
          <w:szCs w:val="20"/>
          <w:shd w:val="clear" w:color="auto" w:fill="FFFFFF"/>
        </w:rPr>
      </w:pPr>
      <w:r w:rsidRPr="00CE034A">
        <w:rPr>
          <w:b/>
          <w:bCs/>
          <w:noProof/>
          <w:color w:val="437214"/>
        </w:rPr>
        <mc:AlternateContent>
          <mc:Choice Requires="wps">
            <w:drawing>
              <wp:anchor distT="0" distB="0" distL="114300" distR="114300" simplePos="0" relativeHeight="251659264" behindDoc="0" locked="0" layoutInCell="1" allowOverlap="1" wp14:anchorId="1B374246" wp14:editId="62514E00">
                <wp:simplePos x="0" y="0"/>
                <wp:positionH relativeFrom="column">
                  <wp:posOffset>-66040</wp:posOffset>
                </wp:positionH>
                <wp:positionV relativeFrom="paragraph">
                  <wp:posOffset>-864235</wp:posOffset>
                </wp:positionV>
                <wp:extent cx="6293485" cy="749935"/>
                <wp:effectExtent l="0" t="0" r="5715" b="0"/>
                <wp:wrapNone/>
                <wp:docPr id="12" name="Tekstvak 12"/>
                <wp:cNvGraphicFramePr/>
                <a:graphic xmlns:a="http://schemas.openxmlformats.org/drawingml/2006/main">
                  <a:graphicData uri="http://schemas.microsoft.com/office/word/2010/wordprocessingShape">
                    <wps:wsp>
                      <wps:cNvSpPr txBox="1"/>
                      <wps:spPr>
                        <a:xfrm>
                          <a:off x="0" y="0"/>
                          <a:ext cx="6293485" cy="749935"/>
                        </a:xfrm>
                        <a:prstGeom prst="rect">
                          <a:avLst/>
                        </a:prstGeom>
                        <a:noFill/>
                        <a:ln w="12700" cap="flat" cmpd="sng" algn="ctr">
                          <a:noFill/>
                          <a:prstDash val="solid"/>
                        </a:ln>
                        <a:effectLst/>
                      </wps:spPr>
                      <wps:style>
                        <a:lnRef idx="2">
                          <a:schemeClr val="accent4">
                            <a:shade val="50000"/>
                          </a:schemeClr>
                        </a:lnRef>
                        <a:fillRef idx="1">
                          <a:schemeClr val="accent4"/>
                        </a:fillRef>
                        <a:effectRef idx="0">
                          <a:schemeClr val="accent4"/>
                        </a:effectRef>
                        <a:fontRef idx="minor">
                          <a:schemeClr val="lt1"/>
                        </a:fontRef>
                      </wps:style>
                      <wps:txbx>
                        <w:txbxContent>
                          <w:p w14:paraId="1D91AB9A" w14:textId="05FEBF8E" w:rsidR="00C31670" w:rsidRPr="00CE034A" w:rsidRDefault="00CE034A" w:rsidP="00C31670">
                            <w:pPr>
                              <w:pStyle w:val="Ondertitel"/>
                              <w:rPr>
                                <w:color w:val="68A523"/>
                              </w:rPr>
                            </w:pPr>
                            <w:r w:rsidRPr="00CE034A">
                              <w:rPr>
                                <w:color w:val="68A523"/>
                              </w:rPr>
                              <w:t>De sloop wordt voorbereid</w:t>
                            </w:r>
                          </w:p>
                          <w:p w14:paraId="7870F255" w14:textId="3BE01304" w:rsidR="00C31670" w:rsidRPr="00CE034A" w:rsidRDefault="00CE034A" w:rsidP="003A2CB9">
                            <w:pPr>
                              <w:pStyle w:val="Titel"/>
                              <w:rPr>
                                <w:color w:val="437214"/>
                              </w:rPr>
                            </w:pPr>
                            <w:r w:rsidRPr="00CE034A">
                              <w:rPr>
                                <w:color w:val="437214"/>
                              </w:rPr>
                              <w:t>Kom struikroven op het plantsoen</w:t>
                            </w:r>
                          </w:p>
                        </w:txbxContent>
                      </wps:txbx>
                      <wps:bodyPr rot="0" spcFirstLastPara="0" vertOverflow="overflow" horzOverflow="overflow" vert="horz" wrap="square" lIns="3240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1B374246" id="_x0000_t202" coordsize="21600,21600" o:spt="202" path="m,l,21600r21600,l21600,xe">
                <v:stroke joinstyle="miter"/>
                <v:path gradientshapeok="t" o:connecttype="rect"/>
              </v:shapetype>
              <v:shape id="Tekstvak 12" o:spid="_x0000_s1026" type="#_x0000_t202" style="position:absolute;margin-left:-5.2pt;margin-top:-68.05pt;width:495.55pt;height:59.05pt;z-index:2516592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GNtxnwIAAI8FAAAOAAAAZHJzL2Uyb0RvYy54bWysVNtu2zAMfR+wfxD0vtpJ01tQp8hadBhQ&#10;tEXboc+KLMUGZFGTmNjZ14+SHafohg0YlgeFlshD8vByedU1hm2VDzXYgk+Ocs6UlVDWdl3wby+3&#10;n845CyhsKQxYVfCdCvxq8fHDZevmagoVmFJ5RiA2zFtX8ArRzbMsyEo1IhyBU5YeNfhGIH36dVZ6&#10;0RJ6Y7Jpnp9mLfjSeZAqBLq96R/5IuFrrSQ+aB0UMlNwig3T6dO5ime2uBTztReuquUQhviHKBpR&#10;W3I6Qt0IFGzj61+gmlp6CKDxSEKTgda1VCkHymaSv8vmuRJOpVyInOBGmsL/g5X322f36Bl2n6Gj&#10;AkZCWhfmgS5jPp32TfynSBm9E4W7kTbVIZN0eTq9OJ6dn3Am6e1sdnFxfBJhsoO18wG/KGhYFAru&#10;qSyJLbG9C9ir7lWiMwu3tTGpNMaylsKanuXkWgrqEG0Ekti4suDBrjkTZk2tJ9EnyDe2EfJGhIpt&#10;BVU/gKnLIS5joxuV+mOI4JB0knBnVNQx9klpVpeU5jThp85U18b3qEJKZXHWP1WiVP31SU6/wdlo&#10;kShJgBFZU4oj9uRP2D1Bg/4h8NE4/7txnypZJM9gcTRuags9c2OcfQoGUzNQFXWvT+G/oSaK2K06&#10;Ci6KKyh31EYe+gkLTt7WRP+dCPgoPI0UlY/WBD7QoQ1QTWGQOKvA//jdfdSnTqdXzloaUarh943w&#10;ijPz1dIMHE9nsSswfZDg98JqL9hNcw1U+wktISeTGPXQ7EXtoXmlDbKMnuhJWEn+Ck4d1ovX2C8L&#10;2kBSLZdJiSbXCbyzz05G6EhpbLWX7lV4N7Q40nDcw36Axfxdp/e60dLCcoOg6zQGByYHsmnqU9cM&#10;GyqulbffSeuwRxc/AQAA//8DAFBLAwQUAAYACAAAACEA4DwHfuAAAAAMAQAADwAAAGRycy9kb3du&#10;cmV2LnhtbEyPTUvEMBCG74L/IYzgbTepyrbWposIInsR2i54zTazbbGZlCS7W/31pif3Nh8P7zxT&#10;bGczsjM6P1iSkKwFMKTW6oE6CfvmfZUB80GRVqMllPCDHrbl7U2hcm0vVOG5Dh2LIeRzJaEPYco5&#10;922PRvm1nZDi7midUSG2ruPaqUsMNyN/EGLDjRooXujVhG89tt/1yUhwv7sPt2+Sr2qkJj1+Brer&#10;6lTK+7v59QVYwDn8w7DoR3Uoo9PBnkh7NkpYJeIpokvxuEmAReQ5EymwwzLKBPCy4NdPlH8AAAD/&#10;/wMAUEsBAi0AFAAGAAgAAAAhALaDOJL+AAAA4QEAABMAAAAAAAAAAAAAAAAAAAAAAFtDb250ZW50&#10;X1R5cGVzXS54bWxQSwECLQAUAAYACAAAACEAOP0h/9YAAACUAQAACwAAAAAAAAAAAAAAAAAvAQAA&#10;X3JlbHMvLnJlbHNQSwECLQAUAAYACAAAACEAVBjbcZ8CAACPBQAADgAAAAAAAAAAAAAAAAAuAgAA&#10;ZHJzL2Uyb0RvYy54bWxQSwECLQAUAAYACAAAACEA4DwHfuAAAAAMAQAADwAAAAAAAAAAAAAAAAD5&#10;BAAAZHJzL2Rvd25yZXYueG1sUEsFBgAAAAAEAAQA8wAAAAYGAAAAAA==&#10;" filled="f" stroked="f" strokeweight="1pt">
                <v:textbox inset=".9mm,0,0,0">
                  <w:txbxContent>
                    <w:p w14:paraId="1D91AB9A" w14:textId="05FEBF8E" w:rsidR="00C31670" w:rsidRPr="00CE034A" w:rsidRDefault="00CE034A" w:rsidP="00C31670">
                      <w:pPr>
                        <w:pStyle w:val="Ondertitel"/>
                        <w:rPr>
                          <w:color w:val="68A523"/>
                        </w:rPr>
                      </w:pPr>
                      <w:r w:rsidRPr="00CE034A">
                        <w:rPr>
                          <w:color w:val="68A523"/>
                        </w:rPr>
                        <w:t>De sloop wordt voorbereid</w:t>
                      </w:r>
                    </w:p>
                    <w:p w14:paraId="7870F255" w14:textId="3BE01304" w:rsidR="00C31670" w:rsidRPr="00CE034A" w:rsidRDefault="00CE034A" w:rsidP="003A2CB9">
                      <w:pPr>
                        <w:pStyle w:val="Titel"/>
                        <w:rPr>
                          <w:color w:val="437214"/>
                        </w:rPr>
                      </w:pPr>
                      <w:r w:rsidRPr="00CE034A">
                        <w:rPr>
                          <w:color w:val="437214"/>
                        </w:rPr>
                        <w:t>Kom struikroven op het plantsoen</w:t>
                      </w:r>
                    </w:p>
                  </w:txbxContent>
                </v:textbox>
              </v:shape>
            </w:pict>
          </mc:Fallback>
        </mc:AlternateContent>
      </w:r>
      <w:r w:rsidR="00CE034A" w:rsidRPr="00CE034A">
        <w:rPr>
          <w:rFonts w:ascii="Arial" w:hAnsi="Arial" w:cs="Arial"/>
          <w:b/>
          <w:bCs/>
          <w:i/>
          <w:iCs/>
          <w:color w:val="437214"/>
          <w:sz w:val="20"/>
          <w:szCs w:val="20"/>
          <w:shd w:val="clear" w:color="auto" w:fill="FFFFFF"/>
        </w:rPr>
        <w:t xml:space="preserve">Woningbouwcorporaties Woonin en Portaal werken samen aan de vernieuwing van het Thomas à </w:t>
      </w:r>
      <w:proofErr w:type="spellStart"/>
      <w:r w:rsidR="00CE034A" w:rsidRPr="00CE034A">
        <w:rPr>
          <w:rFonts w:ascii="Arial" w:hAnsi="Arial" w:cs="Arial"/>
          <w:b/>
          <w:bCs/>
          <w:i/>
          <w:iCs/>
          <w:color w:val="437214"/>
          <w:sz w:val="20"/>
          <w:szCs w:val="20"/>
          <w:shd w:val="clear" w:color="auto" w:fill="FFFFFF"/>
        </w:rPr>
        <w:t>Kempisplantsoen</w:t>
      </w:r>
      <w:proofErr w:type="spellEnd"/>
      <w:r w:rsidR="00CE034A" w:rsidRPr="00CE034A">
        <w:rPr>
          <w:rFonts w:ascii="Arial" w:hAnsi="Arial" w:cs="Arial"/>
          <w:b/>
          <w:bCs/>
          <w:i/>
          <w:iCs/>
          <w:color w:val="437214"/>
          <w:sz w:val="20"/>
          <w:szCs w:val="20"/>
          <w:shd w:val="clear" w:color="auto" w:fill="FFFFFF"/>
        </w:rPr>
        <w:t>.</w:t>
      </w:r>
      <w:ins w:id="0" w:author="Jonna van de Kam" w:date="2024-02-21T12:15:00Z">
        <w:r w:rsidR="0097386A">
          <w:rPr>
            <w:rFonts w:ascii="Arial" w:hAnsi="Arial" w:cs="Arial"/>
            <w:b/>
            <w:bCs/>
            <w:i/>
            <w:iCs/>
            <w:color w:val="437214"/>
            <w:sz w:val="20"/>
            <w:szCs w:val="20"/>
            <w:shd w:val="clear" w:color="auto" w:fill="FFFFFF"/>
          </w:rPr>
          <w:t xml:space="preserve"> </w:t>
        </w:r>
      </w:ins>
      <w:r w:rsidR="00CE034A" w:rsidRPr="00CE034A">
        <w:rPr>
          <w:rFonts w:ascii="Arial" w:hAnsi="Arial" w:cs="Arial"/>
          <w:b/>
          <w:bCs/>
          <w:i/>
          <w:iCs/>
          <w:color w:val="437214"/>
          <w:sz w:val="20"/>
          <w:szCs w:val="20"/>
          <w:shd w:val="clear" w:color="auto" w:fill="FFFFFF"/>
        </w:rPr>
        <w:t>Via deze nieuwsbrief houden wij u op de hoogte.</w:t>
      </w:r>
    </w:p>
    <w:p w14:paraId="78014041" w14:textId="58250D50" w:rsidR="00F66786" w:rsidRPr="00CE034A" w:rsidRDefault="00F66786" w:rsidP="003D1119"/>
    <w:p w14:paraId="630AE89C" w14:textId="5E71A4B9" w:rsidR="00F66786" w:rsidRPr="00CE034A" w:rsidRDefault="00CE034A" w:rsidP="00CE034A">
      <w:pPr>
        <w:pStyle w:val="Kop1"/>
        <w:rPr>
          <w:lang w:val="nl-NL"/>
        </w:rPr>
      </w:pPr>
      <w:r w:rsidRPr="00CE034A">
        <w:rPr>
          <w:lang w:val="nl-NL"/>
        </w:rPr>
        <w:t>Kom struikroven op 9 maart!</w:t>
      </w:r>
    </w:p>
    <w:p w14:paraId="7E1E14A3" w14:textId="62E16B4E" w:rsidR="00CE034A" w:rsidRPr="0097386A" w:rsidRDefault="00CE034A" w:rsidP="00CE034A">
      <w:pPr>
        <w:pStyle w:val="Geenafstand"/>
      </w:pPr>
      <w:r w:rsidRPr="00CE034A">
        <w:t xml:space="preserve">Op zaterdag 9 maart stellen we het gebied van het Thomas à </w:t>
      </w:r>
      <w:proofErr w:type="spellStart"/>
      <w:r w:rsidRPr="00CE034A">
        <w:t>Kempisplantsoen</w:t>
      </w:r>
      <w:proofErr w:type="spellEnd"/>
      <w:r w:rsidRPr="00CE034A">
        <w:t xml:space="preserve"> open om te “struikroven”. </w:t>
      </w:r>
      <w:r w:rsidRPr="0097386A">
        <w:t xml:space="preserve">U kunt deze dag tussen 10.00 en 14.00 uur langskomen met een schop, kruiwagen of een emmer om planten en struiken van het plantsoen te redden </w:t>
      </w:r>
      <w:ins w:id="1" w:author="Jonna van de Kam" w:date="2024-02-21T12:16:00Z">
        <w:r w:rsidR="0097386A">
          <w:t xml:space="preserve">om ze </w:t>
        </w:r>
      </w:ins>
      <w:del w:id="2" w:author="Jonna van de Kam" w:date="2024-02-21T12:16:00Z">
        <w:r w:rsidRPr="0097386A" w:rsidDel="0097386A">
          <w:delText xml:space="preserve">en </w:delText>
        </w:r>
      </w:del>
      <w:r w:rsidRPr="0097386A">
        <w:t>in uw eigen tuin te zetten.</w:t>
      </w:r>
    </w:p>
    <w:p w14:paraId="1230DEE6" w14:textId="45E73128" w:rsidR="00CE034A" w:rsidRPr="0097386A" w:rsidRDefault="00CE034A" w:rsidP="00CE034A">
      <w:pPr>
        <w:pStyle w:val="Lijstalinea"/>
        <w:numPr>
          <w:ilvl w:val="0"/>
          <w:numId w:val="0"/>
        </w:numPr>
        <w:spacing w:line="288" w:lineRule="auto"/>
      </w:pPr>
      <w:r w:rsidRPr="00AD3B81">
        <w:rPr>
          <w:rFonts w:ascii="Arial" w:hAnsi="Arial" w:cs="Arial"/>
          <w:b/>
          <w:bCs/>
          <w:noProof/>
          <w:sz w:val="20"/>
          <w:szCs w:val="20"/>
        </w:rPr>
        <w:drawing>
          <wp:anchor distT="0" distB="0" distL="114300" distR="114300" simplePos="0" relativeHeight="251669504" behindDoc="0" locked="0" layoutInCell="1" allowOverlap="1" wp14:anchorId="5155B674" wp14:editId="642A3708">
            <wp:simplePos x="0" y="0"/>
            <wp:positionH relativeFrom="margin">
              <wp:posOffset>0</wp:posOffset>
            </wp:positionH>
            <wp:positionV relativeFrom="paragraph">
              <wp:posOffset>155575</wp:posOffset>
            </wp:positionV>
            <wp:extent cx="2879725" cy="2315210"/>
            <wp:effectExtent l="0" t="0" r="0" b="8890"/>
            <wp:wrapThrough wrapText="bothSides">
              <wp:wrapPolygon edited="0">
                <wp:start x="0" y="0"/>
                <wp:lineTo x="0" y="21505"/>
                <wp:lineTo x="21433" y="21505"/>
                <wp:lineTo x="21433" y="0"/>
                <wp:lineTo x="0" y="0"/>
              </wp:wrapPolygon>
            </wp:wrapThrough>
            <wp:docPr id="1352629662" name="Afbeelding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2879725" cy="2315210"/>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630AC01A" w14:textId="2A2D060C" w:rsidR="00CE034A" w:rsidRPr="00CE034A" w:rsidRDefault="00CE034A" w:rsidP="00CE034A">
      <w:pPr>
        <w:pStyle w:val="Geenafstand"/>
      </w:pPr>
      <w:r w:rsidRPr="00E00B3D">
        <w:t xml:space="preserve">Deze dag organiseren we samen met Stichting Struikroven en heeft als doel om het bestaande groen een nieuwe bestemming te geven in de buurt. </w:t>
      </w:r>
      <w:r w:rsidRPr="0097386A">
        <w:t xml:space="preserve">Tot 12.00 uur is het struikroven speciaal voor u. Vanaf 12.00 uur mogen ook andere groenliefhebbers komen roven. </w:t>
      </w:r>
      <w:r w:rsidRPr="00CE034A">
        <w:t xml:space="preserve">Kijk voor meer informatie op </w:t>
      </w:r>
      <w:hyperlink r:id="rId12" w:history="1">
        <w:r w:rsidRPr="00CE034A">
          <w:t>www.struikroven.nu/thak</w:t>
        </w:r>
      </w:hyperlink>
      <w:r w:rsidRPr="00CE034A">
        <w:t xml:space="preserve"> </w:t>
      </w:r>
    </w:p>
    <w:p w14:paraId="42F113EA" w14:textId="2A6BFED6" w:rsidR="00D67213" w:rsidRPr="00CE034A" w:rsidRDefault="00D67213" w:rsidP="00F66786"/>
    <w:p w14:paraId="3F39E13A" w14:textId="38373199" w:rsidR="00CE034A" w:rsidRDefault="00CE034A" w:rsidP="00CE034A">
      <w:pPr>
        <w:pStyle w:val="Kop1"/>
        <w:rPr>
          <w:lang w:val="nl-NL"/>
        </w:rPr>
      </w:pPr>
      <w:r w:rsidRPr="00CE034A">
        <w:rPr>
          <w:lang w:val="nl-NL"/>
        </w:rPr>
        <w:t>Re</w:t>
      </w:r>
      <w:r>
        <w:rPr>
          <w:lang w:val="nl-NL"/>
        </w:rPr>
        <w:t>acties op het bestemmingsplan</w:t>
      </w:r>
    </w:p>
    <w:p w14:paraId="3595CF4D" w14:textId="087AB2D3" w:rsidR="00BD3F0F" w:rsidRDefault="00CE034A" w:rsidP="00CE034A">
      <w:pPr>
        <w:pStyle w:val="Geenafstand"/>
      </w:pPr>
      <w:r w:rsidRPr="00CE034A">
        <w:t xml:space="preserve">Afgelopen weken heeft het bestemmingsplan voor het Thomas à </w:t>
      </w:r>
      <w:proofErr w:type="spellStart"/>
      <w:r w:rsidRPr="00CE034A">
        <w:t>Kempisplantsoen</w:t>
      </w:r>
      <w:proofErr w:type="spellEnd"/>
      <w:r w:rsidRPr="00CE034A">
        <w:t xml:space="preserve"> bij de gemeente ter inzage gelegen. De termijn om een zienswijze in te dienen is nu gesloten. Er zijn enkele zienswijzen binnengekomen. De</w:t>
      </w:r>
      <w:r w:rsidRPr="00CE034A">
        <w:rPr>
          <w:rFonts w:ascii="Arial" w:hAnsi="Arial" w:cs="Arial"/>
          <w:sz w:val="20"/>
          <w:szCs w:val="20"/>
        </w:rPr>
        <w:t xml:space="preserve"> </w:t>
      </w:r>
      <w:r w:rsidRPr="00CE034A">
        <w:t>gemeente behandelt en beantwoordt deze. Bij de reacties zit een aantal complimenten voor het plan en ook een paar zorgen over drukte in de buurt.</w:t>
      </w:r>
      <w:r>
        <w:t xml:space="preserve"> </w:t>
      </w:r>
    </w:p>
    <w:p w14:paraId="59FC8ACA" w14:textId="34612EAB" w:rsidR="00CE034A" w:rsidRPr="00CE034A" w:rsidRDefault="00CE034A" w:rsidP="00CE034A">
      <w:pPr>
        <w:pStyle w:val="Geenafstand"/>
      </w:pPr>
    </w:p>
    <w:p w14:paraId="10352E96" w14:textId="104B10B7" w:rsidR="00CE034A" w:rsidRDefault="00CE034A" w:rsidP="00CE034A">
      <w:pPr>
        <w:pStyle w:val="Geenafstand"/>
      </w:pPr>
      <w:r>
        <w:t xml:space="preserve">Heeft u vragen over de zienswijzen? Neem dan contact op met de gemeente Utrecht. Dat kan telefonisch via 14 030 of per e-mail via </w:t>
      </w:r>
      <w:hyperlink r:id="rId13" w:history="1">
        <w:r w:rsidRPr="00BB2B3F">
          <w:rPr>
            <w:rStyle w:val="Hyperlink"/>
            <w:rFonts w:ascii="Arial" w:hAnsi="Arial" w:cs="Arial"/>
            <w:sz w:val="20"/>
            <w:szCs w:val="20"/>
          </w:rPr>
          <w:t>thak@utrecht.nl</w:t>
        </w:r>
      </w:hyperlink>
      <w:r>
        <w:t xml:space="preserve">. </w:t>
      </w:r>
    </w:p>
    <w:p w14:paraId="1F6D32EF" w14:textId="2987059C" w:rsidR="00CE034A" w:rsidRPr="00CE034A" w:rsidRDefault="00CE034A" w:rsidP="00D67213">
      <w:r w:rsidRPr="00B35A64">
        <w:rPr>
          <w:rFonts w:ascii="Arial" w:hAnsi="Arial" w:cs="Arial"/>
          <w:noProof/>
          <w:sz w:val="20"/>
          <w:szCs w:val="20"/>
        </w:rPr>
        <w:drawing>
          <wp:anchor distT="0" distB="0" distL="114300" distR="114300" simplePos="0" relativeHeight="251671552" behindDoc="0" locked="0" layoutInCell="1" allowOverlap="1" wp14:anchorId="5B3296FA" wp14:editId="55073A24">
            <wp:simplePos x="0" y="0"/>
            <wp:positionH relativeFrom="margin">
              <wp:align>right</wp:align>
            </wp:positionH>
            <wp:positionV relativeFrom="paragraph">
              <wp:posOffset>174565</wp:posOffset>
            </wp:positionV>
            <wp:extent cx="2880000" cy="2095238"/>
            <wp:effectExtent l="0" t="0" r="0" b="635"/>
            <wp:wrapThrough wrapText="bothSides">
              <wp:wrapPolygon edited="0">
                <wp:start x="0" y="0"/>
                <wp:lineTo x="0" y="21410"/>
                <wp:lineTo x="21433" y="21410"/>
                <wp:lineTo x="21433" y="0"/>
                <wp:lineTo x="0" y="0"/>
              </wp:wrapPolygon>
            </wp:wrapThrough>
            <wp:docPr id="637145388" name="Afbeelding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2880000" cy="2095238"/>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484FADA3" w14:textId="5F5DC482" w:rsidR="00CE034A" w:rsidRPr="00CE034A" w:rsidRDefault="00CE034A" w:rsidP="00D67213"/>
    <w:p w14:paraId="2A748164" w14:textId="5D8C7800" w:rsidR="00CE034A" w:rsidRPr="00CE034A" w:rsidRDefault="00CE034A" w:rsidP="00D67213"/>
    <w:p w14:paraId="1FC435F2" w14:textId="6105357A" w:rsidR="00D67213" w:rsidRPr="00E00B3D" w:rsidRDefault="00E00B3D" w:rsidP="00CE034A">
      <w:pPr>
        <w:pStyle w:val="Kop1"/>
        <w:rPr>
          <w:lang w:val="nl-NL"/>
        </w:rPr>
      </w:pPr>
      <w:r w:rsidRPr="00E00B3D">
        <w:rPr>
          <w:lang w:val="nl-NL"/>
        </w:rPr>
        <w:t>De sloop wordt voorbereid</w:t>
      </w:r>
    </w:p>
    <w:p w14:paraId="078A17A9" w14:textId="77777777" w:rsidR="00E00B3D" w:rsidRDefault="00E00B3D" w:rsidP="00E00B3D">
      <w:pPr>
        <w:pStyle w:val="Geenafstand"/>
      </w:pPr>
      <w:r>
        <w:t xml:space="preserve">Nu het bestemmingsplan ter inzage heeft gelegen, starten we met de voorbereidingen van de sloop. Woonin zal als eerste de gebouwen slopen. Naar verwachting start Woonin hiermee in mei/juni. </w:t>
      </w:r>
    </w:p>
    <w:p w14:paraId="2440DA13" w14:textId="1C4DBBA0" w:rsidR="00E00B3D" w:rsidRDefault="00FC3CC6" w:rsidP="00E00B3D">
      <w:pPr>
        <w:pStyle w:val="Geenafstand"/>
      </w:pPr>
      <w:r>
        <w:rPr>
          <w:noProof/>
        </w:rPr>
        <mc:AlternateContent>
          <mc:Choice Requires="wpg">
            <w:drawing>
              <wp:anchor distT="0" distB="0" distL="114300" distR="114300" simplePos="0" relativeHeight="251706368" behindDoc="0" locked="0" layoutInCell="1" allowOverlap="1" wp14:anchorId="6D23A49E" wp14:editId="11A9A285">
                <wp:simplePos x="0" y="0"/>
                <wp:positionH relativeFrom="column">
                  <wp:posOffset>-4445</wp:posOffset>
                </wp:positionH>
                <wp:positionV relativeFrom="paragraph">
                  <wp:posOffset>53975</wp:posOffset>
                </wp:positionV>
                <wp:extent cx="2251710" cy="2070100"/>
                <wp:effectExtent l="0" t="0" r="0" b="6350"/>
                <wp:wrapNone/>
                <wp:docPr id="352057180" name="Groep 4"/>
                <wp:cNvGraphicFramePr/>
                <a:graphic xmlns:a="http://schemas.openxmlformats.org/drawingml/2006/main">
                  <a:graphicData uri="http://schemas.microsoft.com/office/word/2010/wordprocessingGroup">
                    <wpg:wgp>
                      <wpg:cNvGrpSpPr/>
                      <wpg:grpSpPr>
                        <a:xfrm>
                          <a:off x="0" y="0"/>
                          <a:ext cx="2251710" cy="2070100"/>
                          <a:chOff x="0" y="0"/>
                          <a:chExt cx="2251710" cy="2070100"/>
                        </a:xfrm>
                      </wpg:grpSpPr>
                      <pic:pic xmlns:pic="http://schemas.openxmlformats.org/drawingml/2006/picture">
                        <pic:nvPicPr>
                          <pic:cNvPr id="1593458143" name="Afbeelding 2"/>
                          <pic:cNvPicPr>
                            <a:picLocks noChangeAspect="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251710" cy="2070100"/>
                          </a:xfrm>
                          <a:prstGeom prst="rect">
                            <a:avLst/>
                          </a:prstGeom>
                          <a:noFill/>
                          <a:ln>
                            <a:noFill/>
                          </a:ln>
                        </pic:spPr>
                      </pic:pic>
                      <wps:wsp>
                        <wps:cNvPr id="1340271066" name="Rechthoek 3"/>
                        <wps:cNvSpPr/>
                        <wps:spPr>
                          <a:xfrm rot="434400">
                            <a:off x="266700" y="101600"/>
                            <a:ext cx="569860" cy="161322"/>
                          </a:xfrm>
                          <a:prstGeom prst="rect">
                            <a:avLst/>
                          </a:prstGeom>
                          <a:noFill/>
                          <a:ln w="12700">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819781883" name="Rechthoek 3"/>
                        <wps:cNvSpPr/>
                        <wps:spPr>
                          <a:xfrm rot="434400">
                            <a:off x="400050" y="444500"/>
                            <a:ext cx="569860" cy="161322"/>
                          </a:xfrm>
                          <a:prstGeom prst="rect">
                            <a:avLst/>
                          </a:prstGeom>
                          <a:noFill/>
                          <a:ln w="12700">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817731759" name="Rechthoek 3"/>
                        <wps:cNvSpPr/>
                        <wps:spPr>
                          <a:xfrm rot="434400">
                            <a:off x="546100" y="793750"/>
                            <a:ext cx="569860" cy="161322"/>
                          </a:xfrm>
                          <a:prstGeom prst="rect">
                            <a:avLst/>
                          </a:prstGeom>
                          <a:noFill/>
                          <a:ln w="12700">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314323328" name="Rechthoek 3"/>
                        <wps:cNvSpPr/>
                        <wps:spPr>
                          <a:xfrm rot="434400">
                            <a:off x="654050" y="1130300"/>
                            <a:ext cx="569860" cy="161322"/>
                          </a:xfrm>
                          <a:prstGeom prst="rect">
                            <a:avLst/>
                          </a:prstGeom>
                          <a:noFill/>
                          <a:ln w="12700">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318392579" name="Rechthoek 3"/>
                        <wps:cNvSpPr/>
                        <wps:spPr>
                          <a:xfrm rot="434400">
                            <a:off x="863600" y="1619250"/>
                            <a:ext cx="548392" cy="147655"/>
                          </a:xfrm>
                          <a:prstGeom prst="rect">
                            <a:avLst/>
                          </a:prstGeom>
                          <a:noFill/>
                          <a:ln w="12700">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863901416" name="Rechthoek 3"/>
                        <wps:cNvSpPr/>
                        <wps:spPr>
                          <a:xfrm rot="434400">
                            <a:off x="819150" y="1492250"/>
                            <a:ext cx="129292" cy="101005"/>
                          </a:xfrm>
                          <a:prstGeom prst="rect">
                            <a:avLst/>
                          </a:prstGeom>
                          <a:noFill/>
                          <a:ln w="12700">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406700371" name="Rechthoek 3"/>
                        <wps:cNvSpPr/>
                        <wps:spPr>
                          <a:xfrm rot="5877094">
                            <a:off x="1104583" y="1352232"/>
                            <a:ext cx="369402" cy="164303"/>
                          </a:xfrm>
                          <a:prstGeom prst="rect">
                            <a:avLst/>
                          </a:prstGeom>
                          <a:noFill/>
                          <a:ln w="12700">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512000875" name="Rechthoek 3"/>
                        <wps:cNvSpPr/>
                        <wps:spPr>
                          <a:xfrm rot="5922025">
                            <a:off x="1168083" y="977582"/>
                            <a:ext cx="369402" cy="164303"/>
                          </a:xfrm>
                          <a:prstGeom prst="rect">
                            <a:avLst/>
                          </a:prstGeom>
                          <a:noFill/>
                          <a:ln w="12700">
                            <a:solidFill>
                              <a:srgbClr val="002060"/>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463521027" name="Rechthoek 3"/>
                        <wps:cNvSpPr/>
                        <wps:spPr>
                          <a:xfrm rot="5889203">
                            <a:off x="1054100" y="431800"/>
                            <a:ext cx="697765" cy="163830"/>
                          </a:xfrm>
                          <a:prstGeom prst="rect">
                            <a:avLst/>
                          </a:prstGeom>
                          <a:noFill/>
                          <a:ln w="12700">
                            <a:solidFill>
                              <a:srgbClr val="002060"/>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81416441" name="Rechthoek 3"/>
                        <wps:cNvSpPr/>
                        <wps:spPr>
                          <a:xfrm>
                            <a:off x="107950" y="1797050"/>
                            <a:ext cx="69850" cy="174335"/>
                          </a:xfrm>
                          <a:prstGeom prst="rect">
                            <a:avLst/>
                          </a:prstGeom>
                          <a:solidFill>
                            <a:schemeClr val="accent2"/>
                          </a:solidFill>
                          <a:ln w="12700">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624726132" name="Rechthoek 3"/>
                        <wps:cNvSpPr/>
                        <wps:spPr>
                          <a:xfrm>
                            <a:off x="203200" y="1784350"/>
                            <a:ext cx="654050" cy="196850"/>
                          </a:xfrm>
                          <a:prstGeom prst="rect">
                            <a:avLst/>
                          </a:prstGeom>
                          <a:solidFill>
                            <a:schemeClr val="bg1"/>
                          </a:solidFill>
                          <a:ln w="12700">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txbx>
                          <w:txbxContent>
                            <w:p w14:paraId="56E47F2C" w14:textId="3EA3D7D9" w:rsidR="00FC3CC6" w:rsidRPr="00FC3CC6" w:rsidRDefault="00FC3CC6" w:rsidP="00FC3CC6">
                              <w:pPr>
                                <w:jc w:val="center"/>
                                <w:rPr>
                                  <w:b/>
                                  <w:bCs/>
                                  <w:sz w:val="14"/>
                                  <w:szCs w:val="14"/>
                                </w:rPr>
                              </w:pPr>
                              <w:r w:rsidRPr="00FC3CC6">
                                <w:rPr>
                                  <w:b/>
                                  <w:bCs/>
                                  <w:sz w:val="14"/>
                                  <w:szCs w:val="14"/>
                                </w:rPr>
                                <w:t>Woonin</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54465437" name="Rechthoek 3"/>
                        <wps:cNvSpPr/>
                        <wps:spPr>
                          <a:xfrm>
                            <a:off x="1422400" y="1816100"/>
                            <a:ext cx="69850" cy="173990"/>
                          </a:xfrm>
                          <a:prstGeom prst="rect">
                            <a:avLst/>
                          </a:prstGeom>
                          <a:solidFill>
                            <a:srgbClr val="002060"/>
                          </a:solidFill>
                          <a:ln w="12700">
                            <a:solidFill>
                              <a:srgbClr val="002060"/>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395205812" name="Rechthoek 3"/>
                        <wps:cNvSpPr/>
                        <wps:spPr>
                          <a:xfrm>
                            <a:off x="1511300" y="1803400"/>
                            <a:ext cx="654050" cy="196850"/>
                          </a:xfrm>
                          <a:prstGeom prst="rect">
                            <a:avLst/>
                          </a:prstGeom>
                          <a:solidFill>
                            <a:schemeClr val="bg1"/>
                          </a:solidFill>
                          <a:ln w="12700">
                            <a:solidFill>
                              <a:srgbClr val="002060"/>
                            </a:solidFill>
                          </a:ln>
                        </wps:spPr>
                        <wps:style>
                          <a:lnRef idx="2">
                            <a:schemeClr val="accent1">
                              <a:shade val="15000"/>
                            </a:schemeClr>
                          </a:lnRef>
                          <a:fillRef idx="1">
                            <a:schemeClr val="accent1"/>
                          </a:fillRef>
                          <a:effectRef idx="0">
                            <a:schemeClr val="accent1"/>
                          </a:effectRef>
                          <a:fontRef idx="minor">
                            <a:schemeClr val="lt1"/>
                          </a:fontRef>
                        </wps:style>
                        <wps:txbx>
                          <w:txbxContent>
                            <w:p w14:paraId="7DB3C147" w14:textId="57468C77" w:rsidR="00FC3CC6" w:rsidRPr="00FC3CC6" w:rsidRDefault="00FC3CC6" w:rsidP="00FC3CC6">
                              <w:pPr>
                                <w:jc w:val="center"/>
                                <w:rPr>
                                  <w:b/>
                                  <w:bCs/>
                                  <w:sz w:val="14"/>
                                  <w:szCs w:val="14"/>
                                </w:rPr>
                              </w:pPr>
                              <w:r>
                                <w:rPr>
                                  <w:b/>
                                  <w:bCs/>
                                  <w:sz w:val="14"/>
                                  <w:szCs w:val="14"/>
                                </w:rPr>
                                <w:t>Portaal</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anchor>
            </w:drawing>
          </mc:Choice>
          <mc:Fallback>
            <w:pict>
              <v:group w14:anchorId="6D23A49E" id="Groep 4" o:spid="_x0000_s1027" style="position:absolute;margin-left:-.35pt;margin-top:4.25pt;width:177.3pt;height:163pt;z-index:251706368" coordsize="22517,20701" o:gfxdata="UEsDBBQABgAIAAAAIQCm5lH7DAEAABUCAAATAAAAW0NvbnRlbnRfVHlwZXNdLnhtbJSRTU7DMBBG&#10;90jcwfIWJQ5dIITidEHKEhAqB7DsSWIR/8hjQnp77LSVoKJIXdoz75s3dr2ezUgmCKid5fS2rCgB&#10;K53Stuf0fftU3FOCUVglRmeB0x0gXTfXV/V25wFJoi1yOsToHxhDOYARWDoPNlU6F4yI6Rh65oX8&#10;ED2wVVXdMelsBBuLmDNoU7fQic8xks2crvcmYDpKHvd9eRSn2mR+LnKF/ckEGPEEEt6PWoqYtmOT&#10;VSdmxcGqTOTSg4P2eJPUz0zIld9WPwccuJf0nEErIK8ixGdhkjtTARmsXOtk+X9GljRYuK7TEso2&#10;4Gahjk7nspX7sgGmS8PbhL3BdExny6c23wA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EyedAyIBgAAczsAAA4AAABkcnMvZTJvRG9jLnhtbOxbbW/bNhD+PmD/&#10;QdD3xqLeZTQpgnQtCmRt0HboZ1qmbKGSqFF0nOzX7zlKcmwnaDrH69KBKOpIInU8Hu8eHu9OL1/d&#10;1JVzLVRXyubUZSee64gml/OyWZy6f3x+8yJ1nU7zZs4r2YhT91Z07quzX395uW6nwpdLWc2FckCk&#10;6abr9tRdat1OJ5MuX4qadyeyFQ0aC6lqrnGrFpO54mtQr6uJ73nxZC3VvFUyF12Hp6/7RvfM0C8K&#10;kesPRdEJ7VSnLnjT5leZ3xn9Ts5e8ulC8XZZ5gMb/AAual42GHRD6jXX3Fmp8h6pusyV7GShT3JZ&#10;T2RRlLkwc8BsmLc3m7dKrlozl8V0vWg3YoJo9+R0MNn8/fVb1X5qrxQksW4XkIW5o7ncFKqmv+DS&#10;uTEiu92ITNxoJ8dD349YwiDZHG2+l2ASg1DzJSR/7718+dsjb07GgSc77LRlPsX/QQa4uieDx3UF&#10;b+mVEu5ApP4uGjVXX1ftCyxXy3U5K6tS3xrVw8IQU831VZlfqf4G4rxSTjmHKURZEEYpCwPXaXgN&#10;1T8vZkJUZBmOT3pHL1P//m1Os7uU+dfOaeTFkjcLcd610F+Qot6T3e7mdmfoWVW2b8qqohWj62GS&#10;0PU9XXlATr0evpb5qhaN7g1LiQrzlU23LNvOddRU1DOBial3c8MQn3Yq/wgGjQl1WgmdL2nwAkwM&#10;z7GWmwbD8R2TNJ0OaufM1r/LOcTDV1oaE3qK2m2UB+JUnX4rZO3QBdgGp4Y8v77siGd0HbsQ140k&#10;4Zm5VM3OA3SkJ4Z/4ni4xATIYgBb3Shr3N2T9j+yzE9L3gpwSWS3VCkIPR9GFsejKkG8S72U4qsT&#10;kG4M3TdW3BnJ0iRIlo6SmH8YhCFMkx4O9uzHcYInDgyXeSwe7Xa07CjO0ngwbBazwDdKeyQBO2sM&#10;6tPwxFAnq3I+6q6BfnFRKeeaA7R5nkMlx7G3eo7LQpPvl8Vc6dtKEM2q+SgKWCJhVD8IbSn7dFnf&#10;tORz0Q/HIq8XBMhvODHKYggS5V6/B9oDgYdp91o29KdXhdmRNowNs//Wy5s3zMiy0ZuX67KR6qGZ&#10;VboHDHDa9wf7W6Khy5mc38L0jGJgibs2f1PCSi55p6+4wgaIh9jU9Qf8FJXEYsnhynWWUv310HPq&#10;D+1Hq+ussaGeut2fK05oW71rYBcZgwJiBzY3YZT4uFHbLbPtlmZVX0gsPzPcmUvqr6vxslCy/oK9&#10;/5xGRRNvcox96uZajTcXut/o4T3k4vzcdOth/LL51AL8+8UjFPh884WrdoAKDRN4L0db5NM9xOj7&#10;0no08hygVZQGTu7kOsgbuPCjACJlWZKyNN3sNUcBCOCFF0G0AIgwDGEYhDVQ4mEDtwBhAeIhILAA&#10;YcDkmQFEkgQsibKjehBRGJO7TwCRZEECrLAAAcffehDWg/jZPIgAB1U/CHyEa/rT6lE8iDgKRw+C&#10;scALrAtBRxqLEPaM8fOdMQKWBpkfJcd1IdI4oMiDCULEDPT3fYiQRu3DiyxM4igywbAxRngXwzkk&#10;zGOjEBQesVEIG4U4OUaYEraceSxkxw1TIraBDbNHiDBDvmEPIZif4d+AEJR+sAghChMtNHF4G6fc&#10;i1/aOOUY//3xccrQo5RDkCCqe/ApI0qTxMtCE/keMhmMeUi1IfhJqYwg8v3A5AvuQpVBnCGFMmBE&#10;HOIkYr0IixE2lzHkPZ5VqDJiqOvw0iR6CkbAT/D8aBcj4tQbMCJLkih9LhChFrNNstPzfA851z5v&#10;aHOdNtfZVy3ZXOddMUQYY4NnqId4CjykaebDByDcG10ILwrHXEaIUMd+pDIGZsSAJCpzYnGQBqOV&#10;jtUqYy3JseMQFh7GagZbCkGFGmP9gy2FeLhWChV3LA7Dw04YO4CQZGPYIckSSmPsJDdRHUXNBg+S&#10;MAieGHXY2uy3Co8eKYGiKicbw7QxTOihraTqjhHDjP0w8anY8SDvYgs+4F7gGNNHJJI0DO7Bx5AZ&#10;NfiRxYQlvdd/oD/xLfyYLcYtdKeXxY6+PPQ/y3/om9lNXytOa39XP2jrMo1n/j+oy4zCECUQwWFn&#10;lS00YaHvU/W2CXCmqMa+fzzZ8kaCLDsqmnzPEeQxV+R7aNiKblvRbSu6zY4QZJHv4euhJ/shLKLC&#10;qxE5PHxJsn+Oee6OiEWO0Xv7dwIgGy/EBMStF8L1j/s6xHziiC87zQdGw1eo9Ono9r3J0t59K3v2&#10;NwAAAP//AwBQSwMEFAAGAAgAAAAhAKpF7DQKJgIAEOcEABQAAABkcnMvbWVkaWEvaW1hZ2UxLmVt&#10;Zux9x3JkS5acN9k0bodGGo3LWZH8BO64Inc0I3f8CH4Al/yE4bxmaagqaJmQCa2BhMhEJlRpBQ2k&#10;1hoA3eNmoG7hJeqhqqu7Z/FgdizVFXEj4ni4nzgR+AOA/4Uvf//hD8Df/eHL57Z/A/zbfw38/X/5&#10;b/8V+AP+7uyP+OfQu6///s+/BP7TH4H/yR8Wb/02/5//BUK5f4b/wff/cPrHm+9v38v+/Ud+969o&#10;/13vaf+b9u9q5/09/De/67d/X3v/B/6iP3uc++/6+vp3+91+t9/tn6xdXV3h8vLyK9N3t7//a5fL&#10;3jeXy6FarX5VNltufV+pVFAqlVAsFlEoFFCuFHF5VcHVtcrsHHtZ5fNcXqNYKCMWSSARzSIVLyIZ&#10;y9NySMSy/D6FUqGCywrPubo2x9+rrDqWVuH7su5VK1vpsoKXJ58x6JvH4PY8WgODaN4YQOOmBw2b&#10;Q3i65kHjxjA6AuPo25pGf3AGHbuLfD+LyZ0lzG0v43XkEwb9sxgIzvP7OXi2F9G9O4+O7Rk0+obx&#10;y2wnWoPjaOL1GjcG0eQfQnNgiJ8H0R7wondnGgO04V1dYwLD+3PoCU2icW0Qj5Z6zXHPt0bQEhhG&#10;w3o/Hi1349lav/ncxOs0+j3ONTeG8MI3gvWz1/icj+E4ncB5MoVIMot4Is+6zCFLS8VZj7EMwrE0&#10;onxvjPUaC6eQivL7U73PGrs4TSIe5jmxwlemY5PxtKlX0262L15VTZtWqkVkc6lf9dm7rEor1cx8&#10;LpVNnzmPRXGU5LNkEjjLxBArpFHmPaqXvE+Vx9KqvH+5eo0SLZspOGUyfdAxtX8uW0A8kkEyWjB9&#10;6bJ8zf6VM5/1fLl0GddVpz/pvqYM7Le2j+t1d3cX/f39+PTpkznG9uu/ppXLZXNf2cXFhfGln3lt&#10;md6Hw2F8/PjxN/3qd1z6HZd+x6XfcemfGi7VM53vxoC/hdk2E+bYZ7qNS9bc510RiwqFPLLZLDEt&#10;z/clVIk1RWJONJykJdjv5UMF85okJiXoS5VS9Ve+cK+y6pwaLsmubNnoQ2n60M7he3RtTqDZP2is&#10;YX0AzcSDjpAX3dsT8OxMYWibFppCX3AOo1vzmA0u4ihzgrGNKYwQ0wZ3F+AhHvVuTaHBR7xYG8YL&#10;4o7w5U+zHWhYHcBzYlwL8anVP4Le7UmeM4PBnRnz6qF1bXnxYnMEDxa78ZiY+CwwYsojDGrxE4eI&#10;a438vnmdWLXJ62+OmuObeU1hVceyF7vHB8Qi+VwJ6UgJqUiRPphHnDiUiKeQSBJ7EikcR2I4Ckdx&#10;TDuPxpHK0F8vWSf0T/loqcC+f5ZA+DxJLMrXzMGlyHnCtIEdS6wfV6r0G2J9scS2S8d/HJfYl674&#10;mmYfOcumcZZP3wuX8rkCMums6VeVSvmmf1TLlwifJZFOlIlPWdOn4pEc0nHWT6zE/lX4CpcsJtk+&#10;bN9PT08jEAjc8IGfhQn3Nd1Tvqb3qVTK4Mdf4j66diwWq+tLwsJ8Pn9j+uw2cRSVUa+2fW9f41d4&#10;4MKJn4Fn9hq2jSwfsnXn7nvu+5o+XK445xMvSsUKcpki/SBmxuJsumT4UZzjdyqRo2/E2N9y5ljL&#10;fb6r/LdwyZTdlKuK/GUZ0WIGM+/9jo/7PGhdH0aXfxQDxI5hcpkRYscQuczkqwVMhBaxtLuKaIHj&#10;eOoE48SpfnKjDnKcF8SVpnVhBHkRMejJcp/5/ILXerLYg2ZiU4d/DP275Ed7cxgkzvVvTTiYRE4l&#10;7HrA4xxMGsVjYo+4VTP5UAvtOfGsLTCGNr+XZRxF+4YXbWtjaGF5m3yD6F2ewsfzMOuuhMxFBdlw&#10;BZkofZGYEiMWhck/TsIXOIqEcZoin8qkcJZOIpwmXuXoy2pH+rDGCPloPlvEwadT+rP4RraGS0X6&#10;eJxtVjbtVi5/GWvLlRLrtGL4UqGYNd/ZvmHH+fvg0qX6Do/NlUs4YTlPyJfOs3FEckmUrnStyh24&#10;xPGx5HDzbDbD+5dqbX2N6EXK4FBSPCkm3Hb4UiIinE07uKRr1cpcr49vbGxgfn7efLZ9/K9phuPz&#10;vqpH+b04jd6rzJYbWH7w55jwRtf/ls//FiYIC25/b/FcZXZfxz7bz8Klu8qlulG5ZO7+aI/RcxeL&#10;JdNfzHhLP0gn8zj6fEbtEDcaTpakxohcsD+G4zdc6YfK5cKlqv3uUs9/icJlCZF8Eu8LYXjf+dAw&#10;14OWxT6M7c9jeHsaffT/6ddL8BKb+tZHML+9gmg+itJ1AYeJQwysedFFLtVEHHlK3tIgDAmOUbMN&#10;4U/zndRX1IFb43hB7GhZ9aCd1+jdmsTYq0VMv13B+OtFDBCXnhLDHi/34iHtwWo/npIfPbG4RBNn&#10;Mri0SVzaGDOarYP37lyfMBjVtOTB/N4WzuIZYjvHtOgVjZyDvOmCWH8ajlAX0RLkR9J41FmyU/p8&#10;JMvxkVYkplypXmoaWRh1fhox7WB1kHApcpFEgRig44QLX/qTU6dV1mmxpDYumnZ364/74NKV+i1f&#10;C3w9Fi5liZ1sozDLKu1duQOXysWq4Uwqi/p6JpN2cIbHmD4VyTv4Ki5u+F/R2PlJooZLDt7cNcZv&#10;bW1hdnbWfP4Z/v+9ZjHe8qZXr159xQncuuV7zX2eriN+Uc+XbDzGcpB6fEn+HY/HDe/KZDK/4lbu&#10;z25ueru+f8jXv2GWE8l0bz2Du29qTKuU1fecvpDPlg1PiobTHLvoK0dRcqQEsSpHvwibcblacfcV&#10;p//b2NRvmvynHi5dXSJHzXGejuEwG8XH3AXexA6x+XEbUwFqNXKjicAMRjenMPtqBVvnr/AhfojP&#10;0UO8PHmNwOcQ+gITaNoaxSPqrYd+D55uUQf6nTjSM18/WohLz8mZxJP6glPo5fE95DndxJLWFQ/x&#10;pI9cqpcY1oWHK/08dwR/WurBE/K2BmJbo2Je0nLiS8QpYdDzFV5zcQjda5PoXZ9C18oEOubG8Prs&#10;FJF0HhH5HDVLJJzB2QW1WCqNKDEozOc8px46Jfc4ydHf8wkcZ/kd31/wuxx5jo35GaxhHSlmEyaP&#10;FceQ9pFvy8fFTSx/tW3uxqVyxWn3H8WlaqVKnKySLyVvcOkiE+d3utYduFS6NLhky1Ms1vwlXzaa&#10;NKH4UtSJtblxSTG1asnpi/LLu3xlf38fY2NjN8f8iP//DLN1+u7duxuOJLz4czicG5fss9WrA/v7&#10;bQ3kNls+YY9t49tcyPIXi2X2uexv9caGHzX3ve217XfuMuRzRYM14knl4iXxSLHWtBPjZr9R3z87&#10;ieLs9IJ9yun/Zhw397GY9GO4pJi3+Y59WriUob+eJSO4SBPfNcZTJ+ToU/kyfZB+myjSnysphM7e&#10;wru9BE9gDsP+WYzvLKF/cwIt1E9PNj147B/As60BciXFzAfQvEVtxe/biFlt1Iee3VlqQmq34AxG&#10;QnPwBKfRujFiYkRN/L1xawwNtMfrgybW/mihG03kVw3EOsXhFe96Ts4lntS2OorO1XH0rBKTlifQ&#10;PTMB/+s3OEmmcZJI4yAcxWE0hqMEMYjcKFzKUKsS8/NxnNNO8vxNsfFCHIc5arucsCqCdFXcXT4p&#10;nl3rIxw7pKO/4BI5UzxvYlXiUza+ZNqZbXLFczWnUb1yOPOP4JLapiJfYxlOqTWFS5F8yowfBaMV&#10;68eXquUr5LJ5F0bWxkeOadJxKrv0221cil5wTM+KK36JldXrR58/fzaxb/EAy1P+mmZxx9bl0dGR&#10;iaVZTPlZ2tK2513+ZOvoLuywv7k5lxuz7D3cxwvDVH73cffy7XuYu7z2/pZbup8zly2a8baYr5j4&#10;kekz7Pcxju+K0Zq+Qqy6OI8YXuXElL70NQeT1HfuV3bFo4RL4ko3uFTRdcmXsvRXjsO5UtGZ39O9&#10;+AylQt5okTLvs33whpxpARN7a+h/6UP31hw6NohJy4NGe4kfNWx58JyY1ElsaiJnkvZSLLprZxx9&#10;u9MYUjyphkljoXm0+5z403Pqvybi0dPACJ5Quz3dUCyJnGhtyHCpBr8zP6iYd4tiVcSlzrVxdK1O&#10;oHPBSx05h6XQNs6oT04TGRzGE/gQC+OAPOi4SE5USjoYRNw5Jwad0o6pQw8LxKZiHAe5iPl8nAkj&#10;WckQVzROymp9k/WRpDb8ouNK5LFsn0ic/KQ2D3Ez/ji4JFP7/DAucQwqq9+wrc+yNVwqpHGein4T&#10;ly7NnJwz9tr+ov53zXbVHIrhenV0nObkMimn/XWezq/Xj87OztDb24toNPo34UuqT73aelR5hJFW&#10;e/4MbWn511244OYa3+JLNgZmMd5+b+32dfUMll/p2LvGhl+ZrqW2rsUfNHdT4WuR/S9RzuAoeYZ3&#10;Zx/x+ug93p58wGHsBJkqMZB9vGLGX5ZZ8VQTj3DG2UpJ41jSzEcffw6zfzi5AbJ4NE1tmjWa70s9&#10;WQ7m8KVvYbrbhEuKL1VVN7W60/NoTM7lOFaWyfWJf0WWp1Jkm5t7UmNXS3gfOcLkzio8fs3jz6GT&#10;nKd9a4rchdixMYqH1FzPNshpAsPkOQPkR8IW6jF+94I407szib7QJAZCUxjcJi7tLaB/axrPFnrR&#10;tKb5/RGj1xrImRTvbtgUz6JmI049W+nDRHAZ/b4ptM4Po21JPIl4tDSBrlkvvMuLCJInHV5E6bNs&#10;A2r6o0TcxInPCikcpok31GenRq9FcJQL4zAfwedSDB9pn8sJHBSjOMpeELPIl8op1k0N76/Uf5x2&#10;S9PXw5G00UG5WBVptk8skjRjizMnZ/tkbX6+xmU1Xrp5xbdwycTcXd+Zc/iazFNnK+7NZzhLR5Ch&#10;7tac35XRclWDTRWWQaZYuWJKRueZ8tcwkXxJ45+JdxOTEjLiUoKYJItGlDuR5fHXpixFYdlN3/ni&#10;a4qZ9PX1Gf30t8Ali++2fhKJhJk30/ufxZXcsfPf9qv6mKTfbAznLnyrdy2Lu9/Fl9hHHWy6NvM1&#10;FbZhkhzD/4GaOzCPIfrq6NYMxui/Xs2lB6Yxydf1d1vk4Ake78STrisqg+r2Ctm0cmHSxKO8mSuJ&#10;nmdwdkytcRJHLJq46aN2ju82Dt0Xl9zHW9PzKyZ30x7s14WSYqf0K+qTCvu1tM/cq030k9/0785j&#10;YG8erVteNJK3NCn2Q3u6OoDHK/3EEmqs0Die8bdGarEX/hH0bU8Rh8iP9pwY+tDeLLqDE3g414kG&#10;nzNn98znMdZMXNLnZr9ylcbIt6TvhhEKvcJFPI3DSAz7h0fY+vAB+8fHOIjGESGPSVBTnSeSBoNO&#10;80mDR3o9Uhwpl8DnZNi8HmTD2E18xuKnEDUlNejeEp9nGQufQ9iPfqSWO2d7xtlOwhkHl66vNPdf&#10;Mlzy5CJOvy6ZOb5URPNzaaQTeVNf4iPuWJM1O/6ZmKLLp37L7HF6VV8Nk88ei+sRWxOFJMuoOZMy&#10;71uLM1ksY1kz5FdmzFKcqzbmCjvzWfa1aJLYQu6nPIG4cieKxiLEpbPzhOFdZV4n79If7vFb47/H&#10;48Hq6upXePvXNMs7bfxZeUy2bD/7Xr/lQ/X8z41Ltv3v45v22SzHvs85jtXiROpj7H9x6py5rQ3i&#10;0CLGdpYwQr+VRlEMZjSk98Sn7XlMbi9icnPemUup8W5dp5BXXkDUxFCFR9lkxeHV5NuKLaVT2Rs8&#10;srEpW1d31cld5j7Wnmv1rK2PSlVzHKxPcqbLijRFGRtvtjHknyO+zBFPptDiGzLz/sKQFr/yhpxX&#10;6bEHC93EGo/RYJ2bE+RWM06dbM/S9H4GL4hhv0w2o5H6TjmRT8ipHix303pMTKlpnbi0xmvSnq+N&#10;GVsP7SEcz+L8IkNdm0GYmiPCcT+SyuMz9cS76AU+pM7xLn2KN8kTfCC+HBJfPpADvU2d4LiSQOjs&#10;HXo3Jln+YXPtBvK8p+RpT9f5DIq/rw6b9noT/2C0k/LLjN9fy985drK+ji9i5BwlpC4KSItnKIeD&#10;/q05C5PzVAeX3POxtp5/BJcu0jGjNc9zMcQ5xlUvld9UD5eKyOXTtRjXl7lojYeKZ0bCPJ8YfxuX&#10;otEcTk5jHJeqBpfEl27Odb2qvyjuPT4+/jeZj3PHtm0dnZ+fm1fLNX5mue7jV/XaT7/pfLeO+y3T&#10;cdYvb/vst8zGiBQ7LtK23r3BhN+HcWqcgcAM+sSX9hbZvxcwRJ40TEzyiDNxTB5Zm8FyaJOajlyt&#10;4tw/mUghcpEwOJSOl40pP0Z5S8oZED+385V6vnQ6bWJ87n5y37K78deO3Xp+29fM94pplKUzFT+l&#10;VilkiadL5IEL6KXPvqAPP1vqM1ikmJDBJL0nDrVujZn3jxd78Ig28dKHMeKxd2cRE6yTsV3qP/Ej&#10;4k+74uEbfWgKDuKJ34OHvl488vUZbtQenES7fwJt6+NoX5swthzcIS7lWV9lZKmhcglqEnLLg7MI&#10;ll/tYGB9Hu0Lw3g+O4BunxeTL1exdryHj+UIzq6z2E8dosc3brBHPE868SnL/0QxduUd7ExRe3rR&#10;vNjL9ho3sf9L8Y0aLpnYMesnnsqRb+SQUb5mTPmuTh5HJlUwfKQeLt2O0/45uHRCXLrIk0fn4s5a&#10;gTq4pHUE+UKmxsdd/mA4/iXC1Lv1cCnG5zk6jiBXKBtcKlW+nhty952pqSmj5X5mrvV9zWosyz1V&#10;NsWYzLPX8OgvjUvyRbe5cyxl8lGLn7dzmL5l1p+tj991/9tmxjzhGe3V6QG8/hV4d9fIC+i3wVn0&#10;BKfR7Z9C9/okevzULPuLGKR+6QtMYfrVGsboP69PDpCqaE6zbOZ4pAMUq0hq/I04+cTh87iZV9E8&#10;scUQ27/VF6S99Lw/gks6Xuc6+cBf1hs4fuDEu9SH9dtZKoKRjTkMEl9alB+0NoTO0ISZO2ugThNH&#10;ekb+o5zJVlqbXjeVXzSK/sVxeMkRt05eYfH9JjqWyaOWetC60Y+2oNaV9OPZVh+xwYMnAeo45Znz&#10;vJY12vIIGmeJYVP8bmoI89s7OEqkEc1QbySyODoPY/vdW2L9PNpWiSfKZdrUnJ/ymliGDb0fhfeD&#10;D6HMZ2q1OWIduZefXCzIsm8N4ZHwkPZ4y8HGJr9y23kd8rjQp1ccd8rG940ekt+L3yqXiVonlyp/&#10;idNwDFHcRrq+Hi7ZtnPjzA/hUipq5hDDhQTrIUbcvAuXCsgXs8584KXTrxUvcOYyrsjPI3VxKc5+&#10;d3gURjZfcnCpFs+83cf0fm6O9dne/hfRTb9lt/1BZTw9Pf2Kj/6lccnWieVKtz/fxx/vuq7KLx+/&#10;r1+b9qUVqhVEizmMbpAXBZfRF5ynH4yjg9gzIBwiP/CEFk08ppPjfu/2NAb3yZ+og8aCi5gO+XDI&#10;fpWIpZCIK8atXBJnTkTxJcWaMun8zXxtPVN9WZy2Y4abQ9m6qleXak93rsTXxnopOvNLyts7Ji55&#10;NmbRSu7SRK7UsOZBe0jr3EZMPOghedGTpV6TI/6CPKSNGqw3SP22TRwOrmDplR+x6yI+lsLoIna0&#10;Kua0OUCdp7Vt/WgkNim34OkmcWmdGLHYh4fT3Wgm9+lcmUTX0hR6lqfROU+8X5wm91rF+ulLE6Nq&#10;U1xc6+2UI0W8US6n8qXc9pQY82Cxi/cizm0OmnV2jYrHswzPlNPgFx4SkwLSnorRe3hdD9t2Fq9O&#10;3lHHUheUizdzHGXlC0STJqfM5FlSx2ltkLhtIVf+VS6TG1e+V8fd9kPFl85KCYNLkUz0zviS9J1i&#10;TNFYBDburZi8yX1j2c6JSzH2vdu4lKA+PTuLI0FOKFyq1Mp7ux/pelqH0tXVhZOTkxsfsvNh9Xzb&#10;zXHcXMfWifv7b13nLhNfslrGXvv2MfIV+6rnsPNI9p5uLLPv79JfyaRidHEzJ6mYu+VE9fzue8z2&#10;je+JlRuTv7KtD5MRDK9rDcWCmZPqDE5h+M0K+nfmMbK3gpHtZQxTu/Xw+w6/F10BLzzbM0bXDLPP&#10;755/NP1ZY640nDuHRDELzb/d1X/dfcVyJzse23LeVTc6V3Vq/eVX1y9XnPhtVeMudVLyAi1z9Fty&#10;mGcmHq35e2qhTa2fHTJcqZH41LYxgnZiUjf5Sh91UI94z1Qv9dUklg63sZX5hJ3ysZlfM+vvlItE&#10;HdegGJNZ2yb9R31IndVNPdyxNomOlQl0r04b61ybxuPZXvzjTBse+LrwKNiDx6FePA72UY8pv8nJ&#10;Mb9tj9b68GC1h/g3YviYcKl5Q/F14RA5m3LIzTPxfc1e8JhBau/Fl+vUc2k483LXpl6UZ5HK5nF2&#10;EaamdDScLMX3GktutJyrHX4GLuk1ovnFYvwLLlXr45KzBobjWzwKaTlnPHLi3ipbnLgai9bBJY6J&#10;invHk1mjCerhkn2v3MqOjo66c3L1MKEeLlkssOOqrqvy275sse4+uKS4txvv6h1j4yE6Rvdyc1jr&#10;D26Oao+v50eRSOTGhM3CJ4tJfw4uqZwWl+7CxHpmdBXv+zFyYvCll5qtnX7YpbWsO7MY2JlD78Y0&#10;Opa86PfPkDdQ21H39Aap6za9Tix8cxZLr/21Pq19ApTnVjR5McoVUKxC45vm6O/qw+72kh6zeWXf&#10;qhNdSzzJYrEdz78yxb2U06S6KRdwkCEuzQ/i2Rr9mljUIg20rlwi5QMMm/Ulz2tcqdVHHeQbQi+x&#10;SfNuw9vSf3Mm16iFuqrv9YKZu3u2Rr6k/EhaCz83KYdpkdxphfzHN0Z8m8CLZb6uEpfWZ9BOfGpc&#10;Ip6Qrz1e7cMvyx3UXuRZwX5qQHIe4lKjcqcMb/raHvD4xyxvQ2DYfG7cVLxeuChz1tyZ11vW75+k&#10;fp3CWfoCJkYjrJbG1Xo56u9jjs8JaiHFvM2a6njGmOLKX+d+O/X+I7h0+/hIVrnpjo6LpKMoKS+9&#10;Hi5dOXwpnoiZst/w6Np8ofYViEY03t/ScRwfpVFjfK67cEmme7x//97El16/fm2Osc/nfs7buGTj&#10;LdZuP6cbVyx+3FePibPYtR26Zr3zLO5YPLpdNp2rPChhjXI19WzC33q+5M6hku/ZtcP2me6LJ/VM&#10;17Ec9L4YpzmqKvvA+/NDDK1PmTj3wMs59OxM05/GTE5Oj28CrbOD6PaNY2h3HoPUHEP7wrAxeDYn&#10;4OH3s3urHGOddel23WTsIod0omjiO7qH+Iq0VD1Muo3zqls3Pt2uGz2fnXuzz17PF0wODv2uWmTZ&#10;ckmT57NwuEONNWrW9Wv+7Nm68pKUX0Q8CoyZ/QGaVwbQuzVu5ttGiEnG3iyifctrcgieEH+0zu0R&#10;ddzD5T7i0YiJQ7X6Ro1mezLdZ+Lbrate1uOkef98ZRRNi+Q98x6zt0kDOc4/znfi4Wo/MVI4OXKT&#10;5yQOJswRdrrt/5l8zxFjz4wRT/VZ5fEpt4F8y6dc8mFzLZ2jNXkdxFFvaA4fwp9ZJ19wSXypzLpM&#10;59kXI9LiTmzJaDpqI+Uz/kxccvOJaDaJ41wEF4W44UuFsrT+3biUTCXg3k/ArsM0uevhRJ35uDx5&#10;R8ro1Lt0nOkjV06cubu7G4ODgyZ/yO3fd2GHxQVrbq1k60TcX9hg9dh9cUnzQdIBv8WvLOYJb/b2&#10;9rCysoLJyUkMDQ0ZnO3p6TGm93q20dHR+jjgaiebp/BbvOC+5uZpKvO9zrvU+qMy3p58xsDqOIa1&#10;p8feDProj30hao51L8ZCi/BwnPf4nTly7Q8yqFxnYlffGnnATD+W3/rN+nSzt1INl6LnWZTyik1q&#10;PrdkYpbaM6Nen1VZ6mG/nkftajW0zOJuPV1dD5fkV5lEHDHNS5fieFOJ0GfH0BAco9/KhwdqeDBi&#10;8pia16h9yJWGWAejWmdCTJrYnzexH+Vnv9geR9POOB7y/VNiwqOVfpNH+XyN1yDmtMyPGGtbcebf&#10;2oyNo5GY1LikNXWTxJNeNJIX/Wmxm9prAk3r4+RPsjHyG+1/YnHJwStrf1rqdda2WGzSWhdiqfLJ&#10;HxAff1noNuvx9L3K9oSm+bnWtSHMv13Hu7MPqGo9vokZS8Nfm/VqFeVgn4edvR6UN53QHjQppFOZ&#10;n4ZLto10vK4T5ThxZHDJ0XGFUu6buJRKJw3nvo1LKl84HK+PS1pfEFEui3JG6vMlmfiB/FbrUaRj&#10;rD99Cw9sP7QmXnJwcIBQKGSwQdcTHggjLNbd19S3bf75XVpOdaPj9Lu918DAgDHhz+LiIra3t83+&#10;BIod2XLXw4Hb99azWP1xLxy55Zu27cQr3PNZ9a5Xj0dVy+pn1/jMdvFu+DAcWEF/aAm9O8SnnRn0&#10;bE9gkBxqIjBvYtye7QV075JTvZ1B7+44ule8aBsbweb+B8TDmtOpkFMTlxT3ThfNOgLlN5n1CFcV&#10;k4d53z7sNrtm2baPxqHCFdvkSv2U41PZ2UOjRE6Wu8zjffwTfB/WMfhq9kartRGHvB99WAu/wnrs&#10;DZqXPXhBXG1a1n5u2lOEPGlVnGYEHtbBwNY8sXfO7KPURX30eKMXj/z9Zq6tia/N/h48D/bh0SrH&#10;pOA8Nt+9x0xgC49HetG1Ok1+RKxaF9aRm630otnXj07N8VEbPtVaYGLPPyy2ozE4bObPngYGv7In&#10;LLPWvEibPde+A9JuK91oJceTtWn/OLPH3Rgayf8aqE0bqTGbtNZuc5zPNorWdc3HKZdpHAO+aZOv&#10;f1X9sjZXuCQtV9WajoTmLLSeV2vOtLZD+60VkMsor0j9x8nHV7+xuKS2+R5cclueOKTyHGvdDPVc&#10;opg2GKR4kviNzBx3pf0hqkjmyJ9da0bNnEbNpNfisTLOIzlcJIs4JUadkfslMxVcnCVxXXbm7ty4&#10;6C6Lnke+K1zSejk7Pro5kLBFv0kP7ezsYH19HQsLCybvSVigtSwyy01GRkbg9XrNq+5xOxb9LdNx&#10;0nJ2rLV9317HrpnXsfosLFRsTDxHXMvqyvvyHfe9LV+yOHLfa7jxRee558ft7/b97fPqXS/N9s6R&#10;xwTf72EqsIBJYo/X8IQJjL+awTD1zKifOibo7JPWRw3XFWJ9v5pH+zTH4c0Ajs4zOD1Os2+UiEll&#10;k2tbKFzW1jhZXKr+MC6pTYTjqnNhktqkUFFOTsVwMNM+PCbNvr60t46RLUd7tZl91zxmb0jFqMV3&#10;lCfZQ8ydOQjQX0fQ7pP/0pfpvy9Wx9DjnyX+LpMXLqJ/ZxadAc3R0/+DwgsPMWSAWDFAzdePF8EB&#10;M0/2nPg8GwziczKF9sUJtC9Pom19Ag2rHmqrHhMPb9beb9Rs0ojiaVp/98tiB/mOYtrOfgVue+zr&#10;xePlbnIplt+v/Z6o1RY78WS+A+26p68PL7Qn3ZriYU4uQTsxqnPTa/Y46PFPoD84jcHQDAbUrqFV&#10;hHNxB1tquGTWPddwSev2w2dO7plwSTFCZ2/RrJNrofVCZj3Lz8El6bbD+AmOCjEcUMvF8qn6uMT2&#10;1V4tWWrxbCHvrDtS37921iDJIuGkyf9SbkA8VcJ5NIsL7YeaLCF8TrwrXpk9T9yc4Tbf0W/Kr3z5&#10;8qX5bHOU5V/qdxZ7xEUmJibM3ig+nw9BtruwSjxLvEv83t7j8PDQ6EM7z3zfuLeOU26ljctYjLS4&#10;avo/f9P9xG20N4q7TW445Q/gkszmdX4PZ7LHqQx2zcV9Mej2MelM0uxDeHldpk8nEHizicnAFMal&#10;03YnyInop/TnoS1q1u1ZJ760O4eRffqsj7pvfhaHJzEk41WcX2TZNgly5wySqSLx4tpZA6DYUq2f&#10;uddKfa+5xy/nO+2jyD5bLhguFitmiA2rGKTe7CfHMRhETGhVPLoWI368LjzQHBr1J/03lPiAxQ9+&#10;DG5OGdx9PuuBhzypP7RArqg1cxPUaDqfmLRJnCBPempizMQK6r/G9R488w2gY43nLy3j9fkFWue8&#10;6FmbRdMS+c2q8gWIY5rX570fLXThifYU0N67vM7DJfve0Yhu031fkMcph6pNWowY1Lk5imZqOe07&#10;1+f3mn0x+4m/A8rd0D53xNERto93T2uIJjFMfBrdnsHgxhy2j96Se9TyvTVPqTmtGjYJl5TrpT2N&#10;7f4PFpe0tjdX28vW+tvPwCXFuY8SpzjUeuOi9otK1MWlyyutH+I4rjm5NHkR+2w4GUWqkEGWfVfr&#10;HWPROBLnKcRowtUYyx+LSdPlzd7Bhaz04Rf/s/1f5o6jKI9J/Ed6zMaX9L3ixnaPW/lcPR1nMc/9&#10;jNJiiu/o/O/hS7qO7mf7uj7bdRKWy4kjdXZ2GmyyeOB+rvtgiTX3vXU/m9dpMfG+19Hz2b0t3WX5&#10;nvLo2FQqCWdNp0xztxdY2l0hV5olJs1wLB8ht2D/1pow9nvt6TEcmsPs/hr6Z8bx+v0BStlrJM/J&#10;kcidD46j1PNpFGtr7bQ+TWtBtG7yR/quNdWNu81Vf2Y/H/ZhrS2JFlLwvQ1hNCg8mcZT+fbOGNpC&#10;9Oka39D8lmJCTeSBT2t7iywQk+LXWcSraZyV4vBSr06+XDP5Ea3kiZpv057g2i/pl6VWPPR18zrU&#10;VNofgHjURm3VzGt1+KYwNL+AtxxnOhcm0LUyiWfzA8SuUbPWV6Z5uwaeo1xO7d0krvOMGNNCHiXs&#10;aQ+M/cq6Q+Q8Zk/eWeLOLMa0PniD48HWDCbJ57x7ixjSOr09tsuuYyM6ju3kIV8aJjZ52ZZLewHE&#10;ylmUzBqz2hjo4kwy4ZLW7GrfSmGT8jzMXgNm3+PszT7H6js/A5fKlyUcJ85wkIviqKT94ZTz/TUu&#10;qd+of1bYxmX2T+01dUHOd5Q8N+tXTlLnOGOfjcTDyGmNHPVcJl7L663t852gtsuaOeFaHvE3xnGt&#10;kZMGU86AYsjLy8smTiPOpDLL39xaxeKT+xpf+1fKcCxxMPe4+lum+nXnVlq80HWFi+Jm2s9O17XP&#10;Y33EPXbfFwtuY6Kub7nSXde5/dxW07jjSd+DS/Y4h1NqXbb6lbPeXPvrfLr4jPHAHHrXx9FLDaA8&#10;JY256ute8iXtgz26NoeV7SDi1PKZGHnbRRXhRA6Hp1HEUnmOhby+9mFy41JtD4sf6cO2fWzdm/fa&#10;h0555uzH78KHGF7TXP6CWX8hTqP8Z7NXEnGpiZxF8ZpHxJgH6+Q+xATtD9mzNob36QMUropIX+fh&#10;9WsNILUqfVk5SA4mOTrr/8634MFKp4mRa78S6bEm6rJG3xC61qiVpmfwMRzBiH8Z7fNjeLE8YvbC&#10;VX6UcEmvLdoDjnjTGfCa/0PQQdxSTHpgj/W8P8fXWcP17KvHzH0Sb4g9mnMY2+ZrgBp7nePE+jQ/&#10;L2AgJN1J3JKFpL95zhY5FPFLetZL3vc5doa89ijRWg67v1UNl75wJu1DQt7LNjT/E8JoOfKDhLP/&#10;sc0ZsBzD6pwfxSVhzXk2gs808SWtS1FOd6VSMmtGDDbJV8pFjnMFszfNaUb7SkXNHgqnHEdOixGc&#10;0aLKfyoqhzfBcmcMLmnvlig5vGJkyhM1OU+XDra4/cDte9JEWpMijiM8kVZTnMd9jD3H7Wv1MMn6&#10;qfTf2tqa8XXpLeGNLYft06Y+Kk5usd2HW/pQnGhzc9Pgo3ic1hdLF0ofWuyx5XLzGjce2DZy879v&#10;4ZLMxv5vP2c9HNF7Xdvmebpx+1s4dPta9hlM3k9tX3bl+Zi9TszeFpcIx86x/24fgZdBzIVWnHW6&#10;9IGl12sGAw6iYUSVI6x40nkBuWgFZ4kUTrQePpUht75kX9LcrJMjIDyye+v8SB+uZ8rjVs5vnjx+&#10;49029dsUuqhtTF40MUnrQVq2NP+lvWqdPOrHxBnN7Tf5nX1re9a9CJzsm7Vj+asSVl75TU6WYjXS&#10;fU3a50S4RHx7ut6FZ1oDJ26z4UUHz+3ga8vqqIlzjy0scszPYmFnE50zI8S3eaOxOkNeYtEI+van&#10;0bM7hf595UHN3PCb7g3lbk5gRNhDG91fwBjN+d8F0mVaJ6zxYA6TwSWMEQNX9wP4FD3BuH+R/HWB&#10;4wa/31mGd2fJcMYpct7RALnT5gzeJo5M7qzm3Mp8lWkNiukTBmdqe+sZv9Xex7W9s25wyVmjkss4&#10;ex7Zvn77/+V8d/sZ7Z0kLoVNfEn7MEmXl4lDN7hkxn5+ZtukLwuIXuXwJnOK/fQRApG3CEbe4FX6&#10;s9k3Qfv+nUei1G52T6myk6si7sRn0nPqmd24VM9HND+v+Iri3Hfth/09/iY8kd4SDxPWCWP0/1cU&#10;kxI/02f97wM7p6bYu/BHpri5sFHHaB9ynSNMEn+zY7TbbudU2Ri5O65Vr5z1cOk+XMeOUe793+xv&#10;auP71pM91pa1VFI+//VNPsu1cmiJHdeV2vpOjq+Fah4JcokUTZwidZnHAdstbPYUKyEVLiLHPnAc&#10;i3PMS+OUrzlx0YrmZp0+KEzSdb/O4/0zTXtxsK9l2W9nzTrjSWKE4tDUTVojFlBcx8l3VuxbuPRU&#10;+Twbyg8aw3PquIEtZw2y4Y8cj/fP3pNnTJpcAeU2CpOaAsKxQbQEtV8lr69ccHKRbh7XqhzLFXKe&#10;BS8WAwEc0y/ETZaJGxPECsV7+ncn0RX0wvNqDv3kRYMv5+Hdp/4iFx0j5ozzfd/muPk8Qk46Kq1M&#10;ziOs0v5Oo9SUWis8HqJtzGFpZ4PaJYoCdc0n6pnlDzvkRYvoWeJ46hOPmsXo+hzWiNXHhSjOK0mn&#10;7dX/jDn7Vd30rdr3JpaseuVYpb2+bX6s/t+IdJ32WFNs/C+JS1oLJ1wy+1tcOhxC3+XYBzPXJQRP&#10;36J1xdlz2MynkrO2rXowyjHpOHWBcIp6MKoYGflStFzbh7Ng/oeVnlPP+1u4ZL+3PnmXL9/HdL5y&#10;izRXf3x8bHBI/On58+dm3YvFKr3OzMyYOT6tidGx9n+P6DqmHmp8R75ruclts3X7veX8EVyynNDu&#10;YVfv9/ve35bZ5j3o/U3sRnt+sU9Ek1FEE2FksknWTcro+iy1Uo5ap8S+EU0nEYmmzf/nEFfWnu/a&#10;x/sgFkEkl8FpIoZsmZhn595qmPTTcalw5eQmsd9Kd/YHxtG82uOsVRN++JUv2YeHS13GTCxZe/6b&#10;2I4zd6V8dv0POe1tp30RDukj0q/a+0341uhXLrfHiZ0H+vi5z/y/pufLxKIlXsM3jpblMbTOjWFt&#10;ZwenF2FUpTeSFxij1hpTzDk0gZ7AKAb3qK2o3QZ3psnJZvmb9o+ZN++n9pex/CmA8R3yJP+k+c3g&#10;k+LYQR77/2k7r/amkqZd1/8/2Cf72+98M8CQk42Nc845R7IB56CcgyO77loq02hkYJh5D/qStCSt&#10;0F399FPVFVR3HliesBwt5JapmF3tQjFZx4AaCyVdDzKq46Tjsp88kbR+Lp6WdawyZiuuFqidVZKi&#10;ynShqnoNPKCmx5lcIgdmd4piCbEnYZexeW01j7CBg03R/hD9/9/ApXKlaPkDLM7W7SWX1E+Jy7hy&#10;2ebFIblFDoWlKB9oVINPx0PXoz5dB1a2P8hhSvUgdE/qWaUiTI0nMtc5TX+ES/Vz5Z80zuHzjPfo&#10;cdit8CuCM+F3gH8C+32+9x9yHY9ncHue78OFmNGo+fV9rPz1pmcKMYlrgIshPjf6D/cT5jwJx/bv&#10;YJL/9ptnOy+rHJ4pFsVl+cOGjGzO67wclheLrNej5sMzvrksO4dHlusUGUmlM5EPpcmrtozyqVxe&#10;cSkucZ0P8aKuVxV8i2p98t/CpeqV+V8VVY/rXR7Re+1V3axVMaVFW6vqTq0qt+3ym2LVb1NNUY03&#10;y/GPzbvT4mxawCVtl2eXkj9VPeAsKxPbq1HMmeXg1nMsvJSni8ScvTC+dH+xR+5PdMu9kXbFJp0b&#10;U73SsTwtW/RRBZ/2qs7zM/mc3FE8UYzZGJQ2vbdu5Uoda+whDJvvdb/qxT0rwzL6blYOT1X/UC56&#10;dJ6WV8mPMrO9IgNvpoxXjb6fl9XDd/IpdSCp04Lep+KD1emj7k5Uewde7zbH89MzfZ6zKP7muu+/&#10;mI6OHQlfoAI+qde4RJ4b8p4gTxEHpc4odY4y8YgzsS9nObXike8y/f/fwCX2hy1eCf5aw6WTTEwG&#10;FlRXVR32ufbXH7qm4Cv6G34TxCmvRHnSW1dH5dlInwzMLchRgrzlp6qDXlgO55NY6tqu9iNc4t7q&#10;OdPPzrH65ms+75nzjI/HTbnO4r55HgvCd6GdJsSUH+FLiE1+Hr8m8nGTXlqPS9jA6s8XXoNX90/6&#10;2/2EzJk9QMfiCw1+QbuUCvV7VGc/0bnwqrBn+c46qeGoazexJ+2s1fq5Y4OcjGPyktohHxdkp5KS&#10;7XRCYsmCJGPkDTgzf5H9ZEY+5cnpmpHDvOL/WSXyCTCbEnwP+3eUr7lKLiT2dlxn5Ddn2FCjPBxn&#10;F1/XF19rwvG4HiNsWPBZ5Q4D8+Oqj83Kg/key1tLvdoHiin32aNHJ5uj/kiXxWg8Up2Kfa42bd2r&#10;AzLxYUp11HM5quTksJqTj4W4tK9OmF8Qv/8fxbVb652qF7ZazD77b48ne+X5SL+0DAxK/9CE7G0f&#10;S17n7XWOx8vofo+TCZlaXpK2YeVOc9PSvTArPcvzxufh7O/fv7fxbSRbrrc77rjvrNsK/u6aVN/C&#10;vIORzJPDO8qDAlYlVCcllhcubHUjqckbK1ruP3Q9crSfo6vbXAKfeGUMG/v0/wWXLqPYzFSOHExJ&#10;2S0mVLbiUnW50fPkLkqK6yqXK4NmZ3u5NmT7BOxn4tf1J/o5tr+5l/J8jdxWHeaPNrq1oVyxIrF4&#10;SeLU7ExkIxv/ZeSjWI87jebfrzT+H9p5PL+Y7/Hz3Y+u8Sv34RjkvlYex+LX5jO/+Rm7dz0u+avL&#10;ivMk3/f42/cc4BJ1sq1Wtl6XWLGLKjm6L+R95Vh6304b/vD6YnnAMIr4VI6BT+26tg++ndW5OiIj&#10;7xdlX/UIci1Szwy+lFC+tJtMyecCOaWp7ZxW3ar6DS5FuZpvxiXL66zzokqt6XJk0/O+NhlutC5b&#10;7QLmV0lWlOt1r4zLvWniwrqsbsnDlQ6Lp6WWdpQfN4rNfbzaZ7Xd+l6PS9din2xlP0lScXQ7E+X1&#10;/6S4tBz7aLUl/5hokcfr/bpGoxe26zm7lGt1y2PV25qHB6RjeFTebe2Y3895Re+HnEXECvNc2t+V&#10;c8VtHcOPx0eyub8jCx/fy9zWW+Pv2FXdVsDeb1SnOMr14nLsshL2h7//O7Lw87hUywOuuJROZSxH&#10;BLhkdf+SES7hy8ReSZSj3W0av4BLcAm9jzR7//gwlZKGS/Bsw90v1Jk7kW5yEa5QU72GS/MRLhEX&#10;hC88uISP2BPVlZsWu+XBZLu0zI/JYZIYlJIk0vgvp6O9ndqz0rdhH/4Il+rty/X6lvOecN1wnhSO&#10;gV8z7IfQNtTofmh8H9qWfJ1ynuycK5QPb9yr52Xzdb6+1duXHJdcPry5bhn6fIXy9TOy6Dw9xCVy&#10;PGdOjs2efZJLfYNBL9ei/JTRnnMUO2/fqVw0z/VZ3spHY+2yvvtJ4lnyvEe5t45Vnyf3K3P6sJhW&#10;PS5rPrpffQMiXPL6FlZ7J8ClaA5HvsTZcl7lKPkXHcHH7Ru5Vlw6K+t4aJ9nlKf1L4zJ09keuaN8&#10;hpj7WwvEvbXbntpd/BoVm6if+xKfQ+WFXcoBF7eWJaE61I5ek/ocB+Wc7JXT8qkUl43Mjkzurlu/&#10;PFa978lMt9XkfjLSIx2TEzKxvCb77EtnK8YrLi0v5pX5LJ6BK8iQvqayGYllFKtVP8mpLpyuRvpW&#10;yHvCdalebm+aM/8NXPpaj+bKdETqEBAzF/la1vzAM1HMHLhkdUztfv8+LhGvhs0nq/0eKyvXVl0O&#10;XLLYANVFwaXlD+vSqWNFzRl858AlctCY/5flTCdHDfmmonp+LSt9qld3yOPxPnn3+UDies/JzKnh&#10;UrX8tQadY0vY/94a7WnVz9v6+dqor33svvc99xHyFNe56vNHhutUPbaF916PSX59j5u9SV4a4ZKf&#10;L+yzRj6TPyN/3z7/l2tswq5J3S58Ec+Uj1zqmM++WTNdDU4EFsGXmvDZq+lzYBZzEr6EX1Cr6vaP&#10;Jzqlf3FajtPkB1R+nCrqupSR/VyUD/8oT67mWr15+ugHuAQmWdO5UFGOFVcdMJGJcjx8I8MNcIlY&#10;4FIub89EvOd+6lBezvTLnzMdFtv6v6q7kQsEHyTi34jJfWl+h8qTlkZkfH1GjrPHklD987CYNx64&#10;re/3yqqrlmKyW47rXFG8qurn3JHsZZUTJhKyE9f1XbEopfrr4YnOqXhUQwT9xuoQ6X1h44ny/H+x&#10;HCvE7nkMAXvxoUw2kq9Qrv37Ruvvz8pF/blp38Mlk0Ny1FJjjjhefCvxAbeY2GytpvjX3Gn/BJcK&#10;1Goq6RhUM7KbTZptHt+SSrUkU+tz5ovFOkK8AbhELdH7ppu3WvzgHeOykZ9qq+pyD5UzN00PyfKr&#10;94pLZeNL6VTecMn7k2d2fat+Tv5s/9W3Rr+vx5tGjXtwjHQ+dtM1wvlQf1/+XI3k40f+DuHzc333&#10;sXKZ4xVdMLThh3L7I/kLG/4oIS5ZDm+7P3xpz2R4ZfaaK9EeTXdYftyuV8Tn1nBpldgGxSlyWE53&#10;yfPZPmka6pVDlc2kymtc11L8Aw7IPUjdDsWlbKWo16rpXj+BS/Z8+vtCNaqRmy7k7Pm9X2yO1K0D&#10;NPrJns9+o+P65VyWd17L3ckO+X22Q/5DbVvl9uSNJAd209pghMOLQ7a3tXX0WZL5pF63IEflguwW&#10;lO+d5lQfPTFMOqwm5bhCDcm4HGXjklT95UT1mkSmIvuHGdl8ta3rcEHx6CLqa2QB2XD5wBcM+QnG&#10;wW1P9WMV6gg+zi5r4bj/aD7c1Br97y+4ZDzpKy6xrp0cJyVHXuQM/tPYE08tD5vXmCMXRTQ2v45L&#10;Re1/wyVq4um6lK3pHHnlUdMb85bTDs7kuIRPKj7yf0w1y/9ONRku3SIue6lb5XZQ7k20Ka/vkYW1&#10;1xJXfod9KZcrS7nwi3ban2ycG4xBZ8K24zmUQruSy3Sj+ezfNcLGehwIMSo81ujcvMdO8KN7Dxv+&#10;W45lzpNcd2uEgX+nsfdyHWvAtfV8FfSj04qkSznpXorsSvAl4t7AJLd7o8/xymdw6eXauNzX+f5M&#10;cen5cI9sfPyk+klZjpUr7SRicqxrHZiSUlk6w3ZNnhzffzNMYn+lVte5hkscd/nEZxuudKT4Fs9l&#10;bDx9jJxz+7zlmOvyzkes9tDVqcp1TEY/rcqjhX65PYUdosd8XVqWieMdl77VCRl/NS9vj/T+qznF&#10;1BPLt7FXzsiezotPlbh8rBzL9qni0llKTiqRH3Iqk6nVnCrJ8Z7K3ElZCulzq1NmdQ2sf7GJBLJW&#10;j0dBq8eV8HP9/A2PeX+Ex7+HVf4b+sobeOT29JCn1+tx3Cd2M/K1Z5Ili+kgNoWavORi4/tKJYo5&#10;+BVcwocKG2TloqLjHjO+dKCcFVyyeuGnJRlfmbZ6POTkA5faNoblufJe4oBuUW9G8egB+SKIJdRj&#10;+GDcHX9psdNL628lk7tQXEL3LBm/buSTXN+PjeaSz/lQx/J+DJvvqX3vPPXj1Oja9fhSP/b1eHTT&#10;+f1/bpNyfa6+hZgEjhJzB5ZxDpcTv46ft9F5fqZhT/J5YL68X8jth23gQjEkLa2LE1Ecbo0zvVga&#10;uNbf/hx5IQ8n2Xslz9KEPFY8ejjTbbEVTWO9MrO+rlyjpDqczl3V3/aUXyTYh6sUzGf34uLrPnUj&#10;XDJMquESvr2FM+UiiknUR0vYXvHXnDOORx5347KB/cqe1XLRX5rf0F4uLjunaXlXOJLFo/cy82lD&#10;Zt6vyerOW3l98FH20yeKR3nJX1ZlrxCX2HletnLHsnj4TvrfzUrz6oDyqj5pfzMik7ur8j6zL0eK&#10;tcf4jB5lzX8Ynxjzi0myD81aGOHSBXnza3lArH0Hl+plqBEWNWo3fef943gTzhv6K4yZCv8Tyloj&#10;XCL3CXZv7Evu/51VHb6Qi/yfmOvRPf/KfhyxKOx1VOS4GLP65Ue6XmYLES4REzW9Od8Al/pMZyOu&#10;2fyXqEWz1GnH8A9Dj3s6OSCv2Y/InBlfyuejnKneT6GNmOZ2a/qtfg/C+zTcf7L7r1sffmZO1o+l&#10;rwvhfK8f4/A6Pl60EEf8mfy+Qxu8t/Ba9S3EJWQFrgfn43qNuFZ4H3+34RvgNiZemTuGSyp3x8WM&#10;NC9Nms4GJqG3gUtma6J+kWIStia+wy/k3mSX5Sq6P9kpzboWzb7aUF6DL5/iyFlO9Z5j1b8yUj0j&#10;n4PqoOyvwUfPv+IS+3DgEvtyIV+q0A+qR3FP6FL4CPpY+Fyy39X2d11u3E/O5gP2KZ1Th6W0xVsd&#10;FJOSUK6Tr1KPAB2F+C+w69L2IalTe3SRl9mT99K8PCz3J1rl9kST3J5rlrtrbXJvvV3ukpdkrE1G&#10;367KO9W3T+JZy5OQyUQ1E3PZMynkTw3zOb/Vyq75//xobOplLJTH+t9y3G0Uzh2RPdcV3C/PbT3+&#10;m3CuNMK8v97TVz3OcalcrMrJYTKyL1FvC1zKFLRFOjT7cb+qxzEe+HVTC+GYusEVbAF5SefJkRHt&#10;DW5sv/kLLpHHmdyg1IJ5uNpttdmJGcI3DfvSfdXj7g93yc5hQpLK7xJ670WvoVDrC8dwfJXpP8cg&#10;4+ANxqv+3sP+a7ROfG/cb/p/o2v62uyNOeDxc7wy7r7u1OOO3+v3ruGtHpfYK4Yz8R+fdz86x8+2&#10;elyCN7Onzngnzoqqq81YvhL4ElhEvh7T69bxgY50Ot4/XxhQXUgxaVqxSVvTeJ+83t+VQ+2bmHKb&#10;k2padaCYZBSXyCtI3KXhErk0foBLyCZ1X2P5jOHSTiEpSeVc3qc+v7y/mHvMR8s1YX10Zft42LOy&#10;52XjWwfoXiVs07Fof5QYQLPTfrH1OQW/U31vPbktj+Z65f5slzzHVxL7Kfm111rl9+VmuTXfKo/n&#10;e+XRSI9MvXmt86UssSS+xOT10fl6ktPzn9dwCc4ELkV2l3psArc8Z5DjabhmuvzxfKHfgPOdUA+r&#10;35f5Uav/3c349Fdcwr9yf/c4qiVhOU9KhkvUTeZ7H5dftS9F8SanZl/aL7Ofm5Wk15HQc5EvoB6X&#10;WjYGDYMs/4xhEvka2s2+1LyMz2ubvJgblZN0QWKJyO5NDbn65/a1z3mj93U4r/35wrldf55wHEMs&#10;+FELx8Zl3Tlb/biHNnIf+5vO5+tS+L/wfaN7qccl8I5cL5zT10O/V7/Wzzxjo0ZcgfGkmh53qjhR&#10;rka1tIoqRyMb69KpuNSmHKlVMejZQm+NP9V8BMAluNOMrk2qx92bUEyaGZT26THZzWflUzJu9akP&#10;Kyld62J6buyozLEoB4nzpStyiBPDS6xHraHjWR16leWs6lX7qn8dldnPS0q2VsPwSr+7wE5F3gvl&#10;YPgexLLgTUoyxZztJ+PDe6HrPHHyJ4qRu6pLHpayVmujWgGTiEfWPjiNcrNiYz3IHMnH/IE97y1q&#10;oCx3WdzJnfkWy21L/jfyBzxY7pU7kx1yd7RLnkwMytTrFTnMJK0WVTZJvRDGm3l4Fd2H5WOo8aUA&#10;l3wOUu+1pHJRqPHsm/ZlXOZ+hDWhnDSSzUZYcNN5rv974fXnI+7HuO3vHlo9CbMtoculS5KIpaO8&#10;IdiBTL+pcSaue8O165vNH2unEtd1hDxMu7ouHVv8Ljh9arG4i5/WpX1+ULo3J00eX64PWw72W7Ot&#10;Zu8m5x65rai11zTTK81jfbK5u6P3SV3zsuXXLaJvBn0VPrv3i9th6u/RcetHfX9T43e+7oT44Dqi&#10;61718z+8nl8r1DnDFvowfd33/b7tMWwhLtG4H2L6+K6Rzeyf4JKteZzjS7RGV3RuWu6Ry8i3MZbM&#10;S+vygHGmJ3Nd0kqsKHnGNhSPNscs1p1Y0seWW7ZHnk32y7O+btnQ+/2sXGknh79PVvEkpVwn/k2O&#10;pTD2BGzyxvUrNVz6Yrm+K3Ksa+VOKW72hTgxUuSpI38ZuZ7RCYkxJ1ZG8WsvG5dD9uwqecUisCCy&#10;51d1Dh3p/ezlMrrm5iRTKlznPov6IsqrkaC+63la+jbH5elKr8Ux/LGiOLQQ7TlTO8Tq7ZJ/drZX&#10;9dduXX975NH0gDycaJelT68lnyxJPpaXfIb8irX9Qn3mss6jQiVa63zNC/1PHHNcTv+ObN/UGslb&#10;iDXhe/+9z7VwjhgXBWOD/X9bX/T3sZOE6m/5yLZUq3MTP8nKucV8e22wGhbBg8//qvc0xKXLyLbI&#10;HkmyRC7dhLX9Qtz8a20O6n2Vz0uysvNGXs4PWQ6aTuX0z1b75Q4+afi5kldYX58px+9ZmpKtI+V3&#10;uVMdJ10DVPcssBdH7hTjc3/FZ+8nXhkzP9YIt+vxIuQmN9nDb+K44ZhwPLQVhf8PbV4h7jQ6z6/K&#10;UT1fQkckFoH78tyT/zYu2Xm0Varkb/+ichA1chQuHqxH+Qw3R6yG68s349K8Scz7uHQoLrUsKC8e&#10;JWZb9brZURldnJeTbE62Y3GJqU54rNyEnDhJ1Z1uxKUAm9DnyoZLHGccSiqHMdlDF9RzHCvfgddf&#10;41KtkcebvboTxcFD5VQ5/V+IS/hmHYOTyuP2smkpkVvf+8H68Mps8vgVbxeP5LFy/WdrfSrXHZZL&#10;22qi6NpL3kjHJWosEZNL/Bu49GiqS3rnxyWfKks+XpBSnv3saF6aPJ6qzMDxajLTaEy+t2b90xba&#10;IvwYMu5yhnwh56EtwueE3RN62Snzw+daZFfIZQtRHssaLlldwHheSoXIz4jf/QouoVODS+TQSqkc&#10;7ej6tFdJRrh0Hu3H8v3VlzNJXxRl9XjL8rhQT/XZSp/l56NeFTXy7s7p2E13yOvUvq5POfNhyRIj&#10;p+OUV1yK4v++xe5Qd/b+8LWjEXbxG7AB20to16NPOUc9ZjnWOK6FjWOMDefjPNgmkCH/vXPn761f&#10;Ptb15w/voZ4HhbLR6FzeeCbiijkH7/9NXIpssV8/l0u1mvPYW2rt/EtR3hy+kpdz+H4MWX2m54pL&#10;5Agix0bTTIc8J3Z+pFc6p0bl4/6exFPKSRJJSSkuxQsqA7m01bL4Ru7cj7uunV+SswBcurJ4jVwp&#10;b9x9p5qTnXLOcIU84FFdjKjxvqxyeqhcKo6vEZzKcvJ8i0sxxaWjHP4KkY5nzw1fIt+Z8q5EUXW8&#10;05RMfFpRnO20Wm/Ugfxz4aXcVr7050K76QPkk7Ta3TPk0+iVh1N9hkvUQ29WzsicLKpec1Ylfq1o&#10;PucX+HaY/NRxgkCnCcfyV/mSc5365uucr931vsp+nXDO8B25WsmFhh/d7u6+fNzalndv35tMnp5G&#10;NmB8lZLkPXG+hG9lgtq8OZOnr3rc38Qlwx3m3rnKErgUV1xKGS6R+9sww/ZPyrW8fVXZLhxbbrwH&#10;023yn8lm+X/TzfLH1HP5beypvND1tVnHaer1huwn0uaHnyZeKo2fb4SDjTCHxrU8tsx1Itexwvg2&#10;fle/7oTYxavrWs57/Fwhd/YxCn2CwrGplw2XJW+OReF/GslCo9ZIrur5EvdITT1kg9wC/01cqmLz&#10;stxvX6L5anbnklxclWU3sSuz75ZkaGNGulbHpX1ZudL8oDwZ71KeNCITr1Zl5fN7eX90IK8O9mS/&#10;XJA91Zew6WQVm+A+jWTv2p878GWC/0fvL8y34FDxaJeaPcW8YkrR4shDXII7ZVRvgy/FKjk5zlJD&#10;5sLiqByXkDvspSfplBSRn9rxaK5cSFrx7lhxae88I91vZuSB6q2WCxeONPsiyq9EvRFdd29Nt8rd&#10;GfJRUodAMWmm3/jiQ2pUjvfK0UlGOQM11rK21lufmk0pwqV6ma+X3/p5cdP4uXyHrV7GfJ6Ecsx7&#10;X4eRK/KIIWPeqJtB85pCYBJ8KqPPwz4bNePIR310FOXg4dniJ+TW/cqX8Bs4OUoIvuvRPuDfxyVy&#10;UVbhBPrfdCWrPDZmdbTAJXR5myfYuS6Uh16pvq863uyHJelbG5Vm8v8R80h9YfLQLHVJ8+qwPNU1&#10;5Nlon7wcHZH3+4fmy5IrlaO1C50w0I18f8Gxgz64aWx83EKOFZ4rjKkOec4387FOLvx84eeQ09Rf&#10;M8SNelnw4yGm/Ui+whae38amdi6eyXOTh8/wM+f8Xgv7J7LFMz5we3yBLu09c7xUIt5YcfK0LFt7&#10;n2Vx640Mby7LyPsN6V6ekdaxAWke65dHY9iCe+XJ8oT0bK2ZP2LxrCRXlg8g6g+eJZwjZkPgPuy5&#10;vlgcOnKcL+UkpjrZMTkI8KcsFmxtw5ZKDh72hshVWFW9bj8dM0w6LKQkXyX+nj3/yF/UW7jPZbkO&#10;ryLuXla5xFZ+qNfZUVzqUly6p7gDLpEzjjwm+AwTA3prpkV+G2+SO1N6fKbHcOnhNHxJn32+V5qm&#10;B2V790RODpLRPid7V9e4FNUU9ud23cDvKRyT+jFy+Wa99jkTzuH6cQ3lxv2LP3z4YHl9yHHodQ6x&#10;EYBP4BHcKNwX5xWZYz3kPXG6+HLzyn1sffwQzQ3l1Vbj3fJl4/t9ZnG8R4cxsy+hx/n9nJ+BTT+H&#10;S+CExXar/OXPimZbQo87KCUlk89Ec+2SfQvFQuXTk5tzMrA8pvI4pGvLuDykvg11YXTsHs23ywvF&#10;pQcTnVbz4dn4gPTNz8huGn+4guXr5JnquY6PDY35EY6N9y/HXXdzO4/P05taPT6Ex0M9ulFzbEAG&#10;PGemX8/PGc5rP1cjOfHnC19vumY9Lvm6yLr2b+JSeP/sYxdKRVt/2Dc61zl/eoXdBt5xYTUDbe+L&#10;vS3Fp6Ti08zHN/JsekT1uGF5QS798T6zAf8x3SP/M8Ec7pX+9VmzWcJpwv0EXtl/ooFJyEVVOVVF&#10;521VGzUsEooxR4WE4kXKcOk4m9axiNbeC2xMl9jDqpIpRfEt+BEc6X/Q6fANtTo9tWaYx3PX9sLA&#10;I/xKuWa2kFcdD5+9jGyrHje4tahcKKo1cneuRR6ZX15UnwQ9Dr7UCJcezykuqR6XSBQkk6jFwAS4&#10;RB1btxWH65/Lttt2fH0O17xQzkNM5/9gBr4k4Ad5BOE54A01zJz/8B28h9+BR86XkGuvewZuOS55&#10;43zInf1W+VImRT3tTGT3/PCuhktXX3EpQU7/U/P/hi/hv1Q9jWxYv4xLrFHnpWv70l9wSWXr4/Fn&#10;6V0YkaH1SelaGbZ85w+srk2HPF4gh3uHtCgu3Z/skmdzQ/JY5bV5fEhGlheVi5UlV/y2hkn9POF+&#10;XMcK7de+L9BoboXvf2a+8r3zW5/zLh9uH/f3LhOhHNWfw9d//42/57jX/6auCesRr6xd1GdpdG8h&#10;LnFu52A05O1fxSXH7C/RPM2UlaPrGOeVE6dVDg6Uq+xmdO0vUrsrK2Vdl6gtUtTXkfV5eTDcJc8X&#10;xuTJ7JA8tbmJzYUc+sTrK9dYH5SmuT7L/70f37vGWa59ehbhUVWfq6JztVxrWeXnidOccvYTeZ/b&#10;V70qJbvVhNWpP1ROdE7ejPMoxwX5U7Ez7Ce0b1WP29f7TajORz4xq8lqzxVwJd+fJy5WP1f1mVOK&#10;xcfZjOmbxpdU7l/ndlU36zTuT10CbEvmMwx30jX4HvlQGuDS84V+aZsesrpF1XzkpwdfIkbM5Ogc&#10;zI32ZRx3wn0YnxcuQ8gPmOHyA76wN0tOQzDE8xlS9wLcQabcd4trgD+OMxx3rIEruVy6/yXxTuR8&#10;8t95/mpkluvyPptBl4v0OT6/efM6WtvOryyOg/xqUf7KqvkNJOPEC1Wjsf4FXEKPszXrQmXuolyz&#10;L32LS6yjJZXV4bUZ6V6dUEyiLsSodLwaNVwib/szxSXyLr1YHdH1pubTMtUrjyd0vKZG5fXuduTL&#10;cfntvmSj5mPjv/FxC++7Ed7Un8P1KrclhfqWy0P9/dT3jx9HhlhnnMMgB4wbze3vjCsyRGNtqueG&#10;8GKu2whjafW4FOqFka3xX9Tjajnimb9nOn/y52WJKx9e2X4joxtzOscGpUMxp2uWdWVS3hxsWe7u&#10;z+kjeTjULs2LI3J7nBq0vfJI8efBDD7fHeZn+2CtR36ffmE5cfpXx2Vidcpi6Xkermm2A5piEbwl&#10;mc/Jm88fZWxlTjoWhuXhWLs80fO1rY/Km9yexcmmz8jBfGX+SuASPpqFMnl546br4TOJ7yS+3T+D&#10;SwXlf8fKA4+wLanOeKD4u19NycFVxu7bYhlWO+W32WbzGY7q2nZZ3re7ilv1uPRstlcmXi1K4igt&#10;52WvDfK1JrZxNNb3BmPBGCNPrD3gCfUQ0bnAkE+fPtl3HEfW3I8bbEDmwCnX1cAkjoE78CX3/Q25&#10;ETjD+ZBRvuM935O73rELzPLrcH7HJfS4TCbCLnDJnuucWgRgEnUmarWbMtRUJucZ8Zy/hkvXfpVn&#10;1Eiu6FrVGJeOcwnpWlQ5e7sgL5fIdzImnabHdVsOpqdzL3XtbDe+ZPWSZ3vkz+leeTo7LE0Tg7L2&#10;actqvfzF17XBHKvHprAx1+lT+CW47vzG7UqN7EvfszOF12skM5wPDgwuIDdwY+oywaf43tcer2cX&#10;5nKj79xuz3eOS5yz0bVCXHJsiuyGl7ZW/qu4VBsH5i/1St/uf5axjQVpV/2bPPVd61NWd4n6S+Ts&#10;J899/9asdLyZkHvksF7QcV/okdtz5FrrlXuKSc9Vj29ZVl2eOiOq13e+Grb81NTjPTk6/iqfPJe+&#10;FpXjs4c3ubggQ1PKwefHpGl9xM755yKx/p3yVK87trUkR5WU2ZKIYyFvJT6XqTxcLi+7OWJL0lIi&#10;Bg2f6ptwyWon4N94JelySfZUfzso5c3XEr5FjbiDs6TMH7+y+rd/KF+irjf2JezeXo/33mzXX3Dp&#10;wVibbMV2LS/l1WlNd2Ofh3VIxy1ZyMn+yaHJEfoRmEP9CrczI8/wHmTL5cmxBPkBl5CfEH84znmQ&#10;C8cp5gQyybn9/2APGMN5fR+F84SNehqOUZ7PkP9ubm5G51GelGQfy3Hp7etIRs8vDZfw9XbfSsuj&#10;nGH/itrH/wyXsHHC1bF7N8KlrfShtC5Ra5R4zkmLmep+N6n6d4/Kp65vuj4+nn4Z4dKsytQMrcc4&#10;07OJAZl9sxHVoWuQx8H44EUUL+/2HPiG6z6MI2Pm+pD7CdC/9fsO3kLuFF6H73wNYzy5jq8RjAdj&#10;yjHGl+b2wJBrgU9+nlAn5D336Od2bPTfOI7ehCn1uOR6D//hvNyf4x3Hv2cf+2Ejh43O8dyXM1lP&#10;bMsLxZaeDR3TtSHps9o/o9K+MmT5AFuXqFs5ob8Z1HHGX6dm69X2cK5X7igm/We6Vf53kZzvUe3X&#10;luVeXbuGpG1zSLGmXwbeLpnOxr7UhfLyw2pMxrYX5eUqPprj0r7ZLx2vR6xepNW6Xu2QW6uKASvt&#10;yr9bZPj9rKTOcqrvleT8y6m+z8vnAnFT5HdKKnciTy14UGuMd63BoWj4X9KKZ0WJ5+NyWEnI9mlC&#10;9rQdqL5IvbHdkq551bj0vZqWxzP4KHWZHZw64A+m2YfrlNvKjf6cVzmfU31hXJ9xesrmNDLkNmmX&#10;NcYcjGD8eO+YAj44p3ZMQa5Z19DPQvzhPcf4D++5jnMgzu3cxm1NyCv45nqZf8dx1jeu4bGXNI5T&#10;Z4Pjfl6uzXfgYYhTlYrq2skT+bT9weoAmHxWqCFXkEKWWOUz8xOAM+VUv8Pv2/qEnFvEbJtt8Me4&#10;5DVPbC4pt43lUnJcySoukTcnIblz7NVV2U3vSufyiDSR64KclavRWkh9htuTrfJ/Jpvl/8406ffd&#10;lofnyWS/3FVd4I6+fzDeLrPvl3TtwlbzdW+LZ6UvQrscz04/hbFy4V6X61+8Ms7hnHbO4/PW57dj&#10;HddAPuh71h7wDp3KcYOx8Mb65RjAed3eA94gFxznvdvpfU3gGRyT+BzaL3kuZM/v72dxifMjR/6Z&#10;a/5TzoRPNfEZb2Lb0qb8t3mhV/nRqPlR4u/cRUzuomKFjvNLHePuzQl5rvpaPS7Bjclz/ftcu9xS&#10;TLozr1xpucdqUXda/ekhebGu/1+djvwZeS7Fpan3c+ZP3rpCPItysnXysg3Kw6Ueq5n0p+KS5YxX&#10;Hap5jRqyQ7KwtWo1V8pXZTkq4v+bUnzDdzNtfou+7+W4RItiztifu7TaLeWLiiTw9Syl5MhqTOsa&#10;rO2oQj4lPa7YR5633dOkDL1btNoK92fhRtomu+WR+VEOyoOJIXmimDSwuGi575Bl1jBfHx2XsAUh&#10;Z8xt5yK8Oj+yPfgar+E75Af8cWxw3YrxB4N4ZW64Loeehyz7b/gPGBnyJT+HzzfHPf/e+ZXX3/B7&#10;4Tfocf5bzl+0fdG47B/sSCabsj4+PT1XHQ8f92rN7k2OOGJSiv8Al7BrezwKtZ4zFncNLu3rmpI5&#10;zRkuxTJHVsezdX1c5Qw5oubziMqtjpHy7t9ULn+fb5VnqpM3zfXL43Hl9tPE0A3Lg9F2Wfq4brkJ&#10;rNZLbQ7CO5xfhHsPrrt4cz4CRoFF9B/jRx+H859+QzaQA87L+PjY098hf2Fs+c7/69dCnuhH5Ml/&#10;6zjouBjmdHLO5N9xHc59zV1rmMd7X4McP38Wl/g9/3N+5Lj0q5hkTblF7rQsI+uKD4pLj6ba5dl0&#10;uzydfCnPZzrlyVSH4VHHyrDlT+55NSmPlTvU49Jd5Q+/z7REfmxTLyyHPzHd+F12rJMHRXFNX/uW&#10;pyw3wBU5rVWu+hWLqNPYtjpquQpervdZLTXsU+zv3iNvzjK1kzqkZX1QZW1YBpZHJaX8KKtcaS+n&#10;46zvj7TFVQ/DJm/PVdcv0b4ce4zkCji3Pedj/S8+6MdlsAk/8bTEao0a0ru5E9krKYc6y8rqyWfp&#10;ersoz6cVh4Z65NlwvzwfGpTeuQV5t3comVxZCuzB1eZ/aIPgc09Pj81xxt7jvF3fgruEuOTfsZ/G&#10;eDuGuUyhsyHTyByv/AdM4rhzJmTX9TW3hfs5XKfzvTe/Z37DXECfdAzilcZv+c+1DT2n50ipPhE/&#10;lJNYZLPAtyOVAJdqdm98mVIlw6pfxiXk3+e+YkYSGyBx14pLeyo/yAG4VFD9fXBpXGVtUl6sKV8i&#10;jyFxvCov1Cu+uxjtXzzW9a1pQfn9eE+ESzND8my0W97ubZm90v1EwY+urq7rGto33Z/PTzAAvLl9&#10;+7Z0d3dfx4K4HDheuDy6XZr3rjuFOMIrcuG45Bjk/Mb3vxwTQ67GeCFnfl+OqTSOM4aORyHPcr+Q&#10;m7AixCT/n3O2EJd8j/Cf4BK+i3vxY6tx2LU5JU2LfYo9Y9KtulzvK/jSuK076HHUPOl9PSX3x9oa&#10;4tIfs63ym+rx/5lssvprLehvYBJ8aT2qFd67MG58HD3u4+576VkdthjwdotpUj3u9aBy7V6LA8fG&#10;fH+ly2pHUj+JOgDUeKTe0se4rkmVtBwWqPGcNVlNVfLma2DP9R1cqlgMnGJCiRobKcOl4wCXeD0h&#10;Fktx6bBCTBb7gYoT+rp+vGu1Ad4eHMr7w5gcZIqSzFcllSxIVecja2T93iyciLqEYJDPbecdNMcf&#10;xyXHItfBXMejuY0p4izFa92Mc1M7xXGD//Ad12a++HH/vfOukEs5djm+OYbxHj7GPPqqayrGFnOK&#10;TYrfe9vWx8SbkIeJGnJm967VbeIY9qRfxSVq4Nkc0rEl//JuLm64tEuNymJSxxRdpSLzb5eVT0/o&#10;2jahvCnKr2q4tNAt9xeivdSHKkvNuv7dH6PWKPGMA9I1N65zgFzVXzkJfUv9W3hiyJPq7TIhj2LO&#10;U/eN8XTM8HnrXNb/y2+oUel6Vj3GcJz1wY87x3Geg32S/qzHJcbBOa7/3nVN90Vh7P1/zvN8T9Bt&#10;Yj/CJX92t73xbH59Xv+53ftKNrbeSc/ShOLDhDSRx8TqLGJLGrX8lNiXsDP1Klfq3piQu8Mt8gRb&#10;L/n1ZwctBsPyZS/idxjFIT1Z6paON1FtCvJPtONPsjoiU+vz0dgrPsyuzZkNwGpYrET5CVo3FOeW&#10;qE/SZvVvPUb26apyL+xem9QIG5GFz+sWC3yk2AKGHGROpEBcguUSaYxLYBJ7jrmzkhzmE5Zn8kD5&#10;EOcB3w5VxnmPTfVDcl/1OnLZpQyXPhfispNXHSKjOlBM57ViEPnqj+MlSaSoN6stFu17+ZxybGJt&#10;e/Lkicmm62Q+38ELtymHeha/47jLWNgcr5xbcU30BuYEn/13fA+WIMN+PMQm5pzjl3M4rssenq+r&#10;/j3X5H7ALPYJp6YnZWCwTz7vbEkiGYueVbl3WvkS+U4sp0AKX6ai1eXF1h3No3Pb8/879iWvfYpd&#10;mvqk2+kT2bf6FeQViJmf9+X5qezFDmVwZVqxadLkiVoY7YpLT+Y7VZfriPJWwpdUxu+MvJSHypde&#10;TI3J0ru3VhucmD/6CHlhjsJ76vmGt/o5SnO9mns1mavJAP3IuuR76WAAa0JTU9P1XphzJNfZuAb6&#10;oMfD1Tffs3Du4vfJdfkP61/Ia3jvPk+sYc7D/LqOd6xh/P9HuOTP6PvHrMfOl/4tXFp9/0b6VqeV&#10;z4xL8wr5KOE4EY95qHrck8l2aVlQHrU5obrciO053RvrqPGliDPdncXWDY60WV7lptU+aXs1Il1v&#10;dP0i9+7SoPRvTsrK29UaTp/LwqulKF88eeZW4d1j8mJD8Q5/oZlmbS8Uk6h92yktmyN2b+Sw6Fb8&#10;Gn0za7lTyN12AmfKxqV6dR7VrwaX6p4zqmONDndp/k1HpQh/dgq65p7hH5Cwz4mronzMYfNOG0f6&#10;qN9/KsZl/1QxivmfZt7VfHTSFzonTyWJLSVVltRJ5nqNDK8NZjx+/Njms++p+J4+2AEOOGaEmOW8&#10;xe3byIDrXyGHcr0M3yOu5bZ3f498gzO+h8Q5+T/xJe7n5H527vMEDnG+lpYWefr0qdy/f19+//13&#10;q0vd2toqnV3KX9tazH/s9Mxt/Ph8Fw2jwSXsS45LZ9XIL4aYHDAJX9ifwSV8KtHjovcXUtYx/pzW&#10;8SlE68ph5lhxqyxfzIepKh9i+9K1OC5ty6Nmc6A+ymNqlOJLR95KXfNY3x5OUaupX8Zeb8oxPlmZ&#10;qHZasTYn6ZeOjg577/PN+a+PcfjZ56Lr8D72zknQCfv6+qy+N9yTMaFvHSNCncvxBJ069ElyHOGz&#10;Y0+IY76/Tz8z1iFeuZ7Ibx1DQr3LP7N2uo9BfQtxybljf3+/jIyM2H06Vv0buMT/F95smE/2S8Wl&#10;Jp37rcqV2jdU71rDN7ZdHoy8kNYF7NeKGwsD8mymV+4Mtypn6pd74zrWk/p5ul3uLLcqz9HjynNa&#10;qAmpeleH6oLUlBt8PaOcbFQOT/YsfhX5nHm1aDarNnKmYBNQzHm6qvKyRPzZM7mjuEQer4fz3crL&#10;yf80bLXrul4pd1OM2y1H/Cam3CdbytT0NOrCRn4B3zynNuLjSpfkHIjsSeTywR9mpxKXT+UTWT75&#10;oM84IU/nlLPN9lprXhqS4U8rshj7INuJuCTSBcnElEvEFIviZ6rHnMsx9ccy8KbMtbyG1wYjmM/Y&#10;mJj7zl1YW8EH9330Y27Lhp/4e8cwZMb3+JkDyJ/vqaHHIeehPYrjbj/3PWb3cxkYGJDJyUkZG1Ne&#10;0d4ubW1t9vro0SPjd+gxrPOs68wrvuOVGJbpmSmZmZ2SMrlkTmu4dBnVBjdcol4TPpbocYmcVMqu&#10;B1WNL/0TXNrJxBSX2J/IyFH2RKoXRTm3/DzKCS7P5aPKWO+88vDFiKtTs4m8ouSBuDXbomtmv9wa&#10;aVHMmtNzwTeLkkuSz+uL+SU4loMb9JfPQ8cLxwGPl2Ms3IfRbdWMe4TVkZ5DH9O/zGPflwDfWRuc&#10;04RcjGO+p+rHwlcwiO/DY9yj44zvvThm+jPw2W0NoS3L9U33hfoRLvk9s6Ziw/fx8t/5+19t/H9z&#10;+6P0KS6xl9G0yp7GkOlf4EUb9ZiU7/S91rVnbVSeTqlONd0jfwy8kNtDbfJsfkj5sOLTfJfcXm5R&#10;Pf6FNC93qk42oOsS54BP6znmB2X2w4rec9nqTxODN7W5YNjXCj9bG5cXyqnuY1dabJHHa8SA6Bo3&#10;12mYBD506voX5acbkMEP87JNfSTFpXRRddvLauRXXYstucalGk6AS+SMo27dEb6Typd2qQus51hN&#10;fjQ8/nOqTR6t9Msfs8R69spt853qkjv6+Y5+17kwI58Ter0stQXQUZRPKy7FlD/FUspB/j9x5/nV&#10;Vrak/fr/13o/zHtX33YO5CySQAgQIHIQIhpnGzBJAZCQQASbqV8dlX2McTfX7pn5sJeEkE7Yp+rZ&#10;T9WuUP7WEzeMTawl6DQ67nZcmO+AP7fhEvKBzDumOM9xX0/4WLz3GExsBOQdvoMPA76DDoAvvAdz&#10;wEmuqbW11fQFvMFuATsHBwdlbGzMZA5bjzXUa8y7bPP88BORn0jt/8COo9Z32fzexFY6Lh2pzpeK&#10;Qe7/WeX0t3Fpi57NJWx41qSMlM/BRuySqr/k4szqkC5trUtcZebpdKf8e7JV7s90yB9jTRbD/2C4&#10;RdfECXm5vadrzKmUFUfJFa+cBzqPrjFfzBMYDt7zGXqLreNx1DyX8J4XmOZrU5g7s56E9ZV5ZM6Z&#10;67+yC8MxUGFs4rjhWCTHCj7nO/6/cAyT/49rd65nz+Qs6LXr+Ulg6N/hkuMgvnnHP79Xv8/f4Uz8&#10;fusoK9H0hOFSw0IswCXbP9OBn3ktabjUPh+XWmy4kYjxpUfDncqF+6RuKm77+o9SanfNtkqHcp6e&#10;lQDfuhTXOlLDMrw+o7xbOa7KI7EJ1BRZ/fTa4t/azQeVlJb5AXkyE1Gu3aH4EDFcapjr0++MSjv+&#10;ArUju9ZG9bNumcu+kg9qZ22r/XVSKZh+WH/wKi7BmRyXbI70PTx/5yij8qw2Wikn75UvpfffSYTc&#10;BHpn6Jr6XxMt8u9Ut9xb6pM/lfc/THNfvXJ/ukMeJPokvrwku4WK7Gfo+fFFMtmKHJeUM2WyZs+E&#10;cSn8XOAgtbW1X/Nfw74b34O/aceBP+iD/8/z0fFlexwmmIZ98PTpU7l37548e/ZMampqzF6A17A+&#10;8x7scdwBj/gMzAK7wDB0j2tzTub7ObfJSyCD5FqfBXlAlcD2IUeueBz0kaNXU4BL1FSgznlQN+zs&#10;DB/T79lxn0rBfhw5k9kSPbQKVkfw4oI6Ofqq56Ae0+7Jvgy/mFDeHZH/N9ogfyhXejDVLs3LA9I4&#10;3y81I1EZHJ+Vj+vbUtg9katKkIOAvjHXzB/PDX7pvOMmp3H982ftdpnjj3+X93yf581cg/lgHs/A&#10;scPn1s/FK8fzc4Y/53jgI78J/96xJuzv8etwzAB/kBvsL7ARXog8MFinWMNuw4qbfInh+wLhOQjj&#10;4F0w6LZBDSRinkdWFyQyPyqtiwlpWohLu3Ilq1WjmMEeGHFMNeOqu4pHz5O9Uj8Zk/qJmDxKdMr9&#10;4YjiSac8WWhTm0vvT3ky8Urd7Omlk5J6vS65M5UdZFE5P73cyBPbKWSkb4m9XXqtKCbO91lObE1K&#10;bUf6o6o8NSpOtihfiyhXo2cmPqjmqV55c4oP6Mj81/QxIDeW2BPsOONL1XyTLxfUQwn40nG5qOuo&#10;cu4TfEkZeVXcsd5S9fNBPQz6ZdCTlfjux4pJj+aDvuBPZ3rlyST+NHp2DupcLcv+8ZnksjpU746K&#10;ZcUpePM3+QvLK+sRus8axj4MnIb4RdYa9xeF43l9fw3ZmZ+fN/uMNQz8weeBfeWcBzkKcx5e+Q7v&#10;wSBkb0Z/n1pKy6qe96PqmNsHhj1fe7sFtRXAc3AAm4j6IuSMfe0pg8whj9wjfIk49i/UXWafDX6g&#10;dnLp1GouFfLn1TpMQawAcd/IGhzAfN+Xd/N7c0wG+IT/Gx8iPbN2DZtyttYdntHL4sryJi/PFSe/&#10;nMvr7HsZWp2QLpUd+tc8Y92kRtx8l9TrWtO00C9Nk/Rpj0mPYsM0vrYL+tIHdhxzwvyD6x7b6Lp/&#10;kzO4D8ftJ7eJwrrq8uCxkvzN8wT33PcdxjzXdeTAeY+fy48dxiVePZ+Y60feuP6FhQXLLcJed18V&#10;6xlcELlhrcKeHxkZsRxL/Ir8/+9wyQffvcmPwtj5O7iEPObPSjK2yj7ruDSrXR5RntNOLcpV6rkr&#10;b1oclIejEXmkmFQ7Rbx33PJ0yc3+c4R1qE0eTDbIs3G132f1uSvGUO/x9QH+JOrhXlsu/ecrclcr&#10;QVyjylRccat1Wr+ruv9gvE3ujbfIgwnFt7lew6kO5W3WJ0o5TfzFlHTODcrEm0XZvTyWnbNjtcvw&#10;NQd2IbFY3pvzM7km5P5RO1zvr3J5YfV387rO5pQn7Z9nrcfSg3Hq4hLf0mNxCewnPl/otP1k6tbX&#10;zlBfiRq54DDxLjFpnhyUNeUs1IY+srr1ytlKRbtHl0Ff33jPeou8ek4Bw2OPWG+QGWw8eIz7dZAZ&#10;bC7WMj4Ha3z09PSYvoBV7MGBceAd9pbn2oI5bjuYTqMrYIeNb+v513zBL+RHfuOafJca49/tIeB/&#10;sVoSHM9rxFDjFJ9RcK+Xet9HeeWDuQspqo3r8ZWFw7LxKXDL1/274JLXDSRf6cz6/11aj9H9k7za&#10;4jnZPT+SfeVNVgcen/qXM8mcH5q/m7iUnhV6Hepzm+vXZ6t2OfVOFJeIOWma6NI1TmWP3E7l/a+z&#10;W3r8YE+O60O3meuwP9rxJ8yfnBvwt++DfcPVb3tUPGtsbV+7sOHgJu4ncrxyneeYyI3jEZjDd7Hv&#10;wQPwhucPvrEGISsMZIT1Cb4H7mCT8zlrH/IBL+a98+/wOhrGl7vgEjIXjov5p3DJ5lcHMT1H58qb&#10;lmaka2ZIbbdJ8wu1KHfqTQ9L83RUHo91qZ4OyjPlSQ0TA/Ys6X/yRHXXaqYttFvPEDhNh8oEe/oT&#10;6ymrlfTZbH9ywiuymduV8ZVZiS9SjwL/04hyogGpwT+JPTXZIX8mmqRpLmoxVD0Lg9K/MCwDi6My&#10;8XpBdi6PrM8SNUmOrP8AOhbEd1sNOO7LaooEuWkX9HY5LZhPiTjJrTN9tmd7Fqv1FF8SObg3cKmO&#10;etC6vtZVcYn8t8apYXutT/ZLQteh4nFFeXlBbbmsxeVcX36fF4AdBhcCP9wHjdx6XC0yhqwhO8gR&#10;ssVAnoaGhmRmZua7vF2PH/L1lefn8nCbLLmcWQ+2r5j0xbjNd993bsnn1XmkzsSZ+cv4XnVUf+81&#10;q5hryz9EDqnFru+pl36Uzf2AS4c5tZMug3qoYe7xK7h0prbjXhWX9i7gTtlqTUE9pnKlxQ8rytkH&#10;v8OlWsWlmvleeQ5fSkWley0R4JKtiQO6vkYltjhh9Xs8lgcOAa/wGEbnJM5l/Dk7PjHgoe5/DnMl&#10;XuG9yWTyq+6ynrD2eL4sv8Pfjn8wnU7b/q37/ZAP1io4MlgJpiEjYA7HgRshI3Aoj23z88LTWfcY&#10;rIGOef56F0zyaw4P7jfcc/efxCWOZTW3r6kzeyE7RwdWk4S9s4hyk56VpMRWk9I40SPPJ6JSPzuk&#10;r+ShxKVmrFcxSj9XO+gx8QHziktzAS61E/+kuBSfTwb1lc6IAb2UnZOcfqZ4NJOQwdUp6U5Tizeh&#10;9pquWSnV/0WVk3RMHk9EpFkxoXdRMXJ+UBKLY7Kx/9b6bn84PZAPJxmVzSOLZ/F+QSYD6El10N+F&#10;egOn+BqU6787zcqr0p6sH29KOvdamtVGbKYn9MKPfOkZObpqm9ZMKzZV+ZLjUsN4TPonJuX4CFvu&#10;WIqlqv7C0arPBRnz3FxkDNkBU5Br3+/hPfjEuodsItP2PLBzz4PYX39Orqf+zMIy77Z+eI3+7jNk&#10;rjo3Xhfvh2HY9A3f6U98fhOXLAYjwCM/luUdoptVXfysdmH+IPMDLuUyBeXNX2xfzrnHr+LSuWKP&#10;49L+JXUAD4Le6nrdZ+dFSSgH739B7m4Il/AnqU3OelOv6030xag0Ky7Vq/zWz8UVm+LSmozJ8Wng&#10;24drggv47eCmXLPjEvPqeR7heeee3D523WVO/H7x5cF9fT8UjAJr4FF+bN+f8L1RcAn84bvkVGP7&#10;+/H9msIyEn7vtiH3wtqGPIZ93mEu55zP/3ebjNzEJIavsy6X4eP9Fe783bD1064DedT5VT3OFbLy&#10;IbMlCx/WZGRjXhIvpqVZ7bX6qQHlDvQqjRsuPR3tUrsuolypz/gxcUfkkvSujhtfIncyNj8me/he&#10;PtMLpCzx9VnpVoyJpIijHAt6PylXem61CaiVQ2wuNly/tM/0Se90v6xvrklOceiYtbGcCWqpKlei&#10;VneZOnXMiessz4S5uQ56CZ9en1usy/CrlNQrvj2f7Ve51PtQvHk6ib3WZ/nGN3Hp0WSLPJ5sC2rD&#10;GdcfMDuOWNImvfeY8ud8riTZDHuBQZxoGJfg2XAknhl4BHfG1sKGRy7h0cgwcgZv+qqHX4L8J8ek&#10;mzLjzz/8/ZvPNMyhbvvdT9dEw6VgWH3S05Ldl8fJMyo6Tom3UG5Suji3WhDF07Ic633CoeDe5te/&#10;gUvZ/SOLrSS393dx6ULXmT1d3wJcKsqnQuCDwY7L67o6lCKviVyD73Gp1upS9Ni+Sf+LsSouKYea&#10;iakdMCANyoP3jrJf1xV4C/wVfuK66HaPDz7zGqI8T9+rC8+rz7nn3HscI/IABsF1+D+fwang2J63&#10;62vZbc/Vj+uvYTkJP+Obcx2Wn5tydFdc8uFxL2FM8nu5VcbuOMK+g2BNRHbUTrhWvkwemep17vpE&#10;2k0vqXs2KjXYcBP0ilM9numVe9MdOvAJdUp7Cl/UiPnN4UFw4zdbH6wHzsbHDcUqtftX1N5NJ6SN&#10;GIHVUeXVyo+muwJM0vF4ihopQxJdTEh8blg+7L+Xs6uS7B/vW89V9tKoS3mCX+M68MF+vR/mVV/p&#10;yVRUOZ39uCR1yS7rEfBQ7cJHikP4QB+Ot1sOX4BH5E7dhkvtVVyKWv3umjG14abZk1T7sopL+JeC&#10;OfxidhyygZzCl+FCHncUHnBfZBL/BWtgWG5czm+TDV/jXO58rQ7f+08x55bh5/TfXqiNXbk8tV4z&#10;JxW9t3LBel0dXpQkryOrXGT/tKh2U1HnPxj7OnLKq3YP84obiqnUQtL3uT1iT7/V+c5ljtUuPDc5&#10;u7l/9J/i0qleY9ZqCtCfNC87xYMAv6k3kP0kw4tJw6WetVHDpa7lhDQsKr/X5/1gpF5qpjokqnZc&#10;h8pEE/1sqAuhdlyTyjX1BTmWxxbCcbB/wnUdPe8W7GDAGcAbRjjm2+fWY43gzI7JDNYqt8vAIq9Z&#10;8rtcIzzCOOU258/Wp7+Tnf9NXPpu2LHVnrN+uzqv5tsEmyqW20htiBblPzUT9COKyZOk6u90p/z/&#10;iWb5Q/WY+DXqApB737bC/v+wDCxPyZudTatBmVT7MKKfWQzS8pDi0pA00yserFDbH//zE319PNVt&#10;fcX7qKWjeDC5Nms5ujuFA9UJYpZUtwtHah8Ge0OX+Eaq92C6TR8wvf6N3U3LQXiQbJOnqajcnyOn&#10;nLy7XqurRJ3uZ2nO+aN/6dlsx/d23BQ134alSXGyUedhUNc1cuLOK9Tqrdo5V0GsLRzda2Z7LFJ4&#10;OFdyXuV5H1y7r6V3eV4uX2Fb4mdr3W2/Dez3gF9Sny9fKUhO9X2P/qE62C8lX5AeW5+KWasrsqPr&#10;wV75RPZ1HOjI6Ei/3JDFjXXJFI+tL1bupPgDLpEjdxrCpZvX/J/gEvu67O86LlFnmX4ZV8rf8sfK&#10;lxbIjQvqVRou6Wg0H1OvrjetUjPbKd2rw8rHA1zCjqPPVqOuN58yQdyP4xJrB7jkvumvMlb1MfE3&#10;zzHMaTxXLMw9sNXwE/G3xyGAbdht2GvYjP5s/idwKfzZTV7lvC/MzW871v8VLtl1XuMDoG8feIrP&#10;9MpwqdlwKS7Ns/CluNkzTyfU/lGb/U/VYWpINM73WT5JZJFaEwEuRXXteru3af1RB2eDvLsghxdc&#10;Urtesej5LP5IxQeVG+rvPidmSY8TVVzqmR2SwdS46gK6obpCPN3psekANRLxb4NLQb8C5hl5pj9v&#10;SUaX5qRpqV9xJugh9oAauMsxywHGp83e3xPFJeIBbuIS/caIn6qbjVrcN3Zc09Sw4VPdaJ/MvHhh&#10;fRvxrVN/w+wfet7pNbBH4vGRHo8UHjxHzxXxeG94Fb8N9tFvl42vunrL/1zGbsWl0J7b98868MNR&#10;3+FIsWRf8ad4VTZsOjwvyIH+vatrwfuDTcu3f7H5SlbevZT0qw1ZsvFSlqlpt/lR1hSbtnZ3bC+f&#10;4/2AS1nlEqXKP4JL+JfAUPYxwCVkA5nFjjvRNWsQXCIXXPHI8qkUo5qUP8HHn85FrH4lOQ3t7BtP&#10;RlVug33WpkSP7B9mvj4HXvHJgBseR+S66/6VcEyj78153YAwJnAcz92Gb/E3uATuYdcjD3zvH+UZ&#10;1RFeu8JrGe+5dr7jWPhXa9v/Ki6F/MW+x14iLo3zUF/t8rNkK8fSvzAhzeOD0oDvd2JQasapX9Mt&#10;z1NqE9GLNtUtzQsD0pUmh25MWpfpyas223zC8j7WVa7j89SbG5ReywnW9So9YLlL1Lh8ONUZcCWV&#10;nYZUPMi7TI/p98eld2FMXuTo+0QcpcpikT5LFfPnEA8ALpkvlvm0Of0s6+9fSf/cuOJluzzyvpTk&#10;Fc93SgN1VRWX7uva+S+1P+nJepvfu0a5VZ3aqfXUm5rGpzaotmtUIno9b4kBOqbXnmNiEAsB1uCj&#10;9DgkXm/iktt2Hi/psWnIhu/l/BXv8fXZa6B6TIDHuNz6jG/BJuuvfEG9mYJkj48kp8/5fWbT8hZX&#10;367Jmo6X7zfk/ae3sp/7ZFwkf6w22hF5y4dy6PdzqL9VG2Tz3fug3qOe4yYusR9HzDfPy+NtfhWX&#10;Lq+V252fmH9pp0JfrkM51Xmgds7V5zOZfZ2yuBb8S13kEqyOSouukTxjauZQb7Q51S8d8/22n9M0&#10;G8S8dCZjUqrGiPp+FusGe+zgiOsiz8r37DyGwH3QPMNwbKXrPlgELnncGXFlYZwIf/9nfOVXhsuR&#10;155jgJueS+CxK/zNPfPdu/All1fmwO1W517/DC4FehzsswR7wCXWniudH/pbKgfY1etffv9Wmkf1&#10;+U0NBT6Wqag8UywhFvHePDGVXcqPYpbD1rmclLZFfV1ISGJlRgpfKpJ6uy5R5Uu96YTVUOpZJX4z&#10;ansjT6bb5V6y2WqjsJfbnIpZ3hx1T6jV3Do9ICsHH4Lab4pL+4pLxOBYfBLYBF9i2NxcSUnX/MTS&#10;lERSCXm0EDFZfJTSa02BOYo19MfQ89I/91/jTfIQ224ev1Ov9a1Ebok7fzZDXAS41C8Nik0dyVHp&#10;mVBMOtizvBNsuEs4G7XCWW8urqSru0c+bm5JNpfXQd/EouQPj1WPQ6NwLPv5AzksHMre7p7qdNZ0&#10;+dzigPR5k9uhc4Yd/bUfsv4f3SsVsR1VF84vv2KAy5/Li/ORr/L1HS5VbU5ymK+Ud5wo9zw5tDiK&#10;A2w45Uivtt5K5iij10rdprwUC3A8antjkx7qK++rQzGpxN64ygy4FOzlfZH8Qana4xJ8orZAEPdt&#10;PS7P7o5L1vuU+AtiK4mxpOYJHP6CmoBwZ+pnHUlRcZU9QWr/bR7uSZ/y9B7l3J3IoeJTi3JzYvqf&#10;0qPU+HJU2uZj0jjWI21qn7cmh2RiISXEcLoeu2+b/Th0l+txfuQcyV998Df67nPvr+CY16L0NcX/&#10;H7b5XL/9f14TCd33OCHXXdd/Pve8JvDPOVAY5zxvya/d+1D6OX2t/CnnvoFLLmt87vs2fm0+T7+M&#10;STbgb4wqPn0hPrlifQfptfv5XPnSnq5J+YJ0T45K3XjM9LSO2hH0Vkv3yWMd1NzqXO2Xrg321+LK&#10;iSYkOjMqr3Y/yqkef3XnnXTPKAdSeWEfLrI6ova+/l6x4vFMm/mZaxULGnVNi6Rj0k09OcubS0iz&#10;cu1XR9tycFGQfZXF41P6H1V1MjTQU+QyWzlS/BuVWvoaUnflxiB309+DTXC1R+zPzanNlo5LzWK/&#10;2njKo/TzWuqXTymXSnZJz+CYvP+wI+ViRQ4zRwF2c16exYXK486edPf0S04xq3ByKpnckXzaI9dX&#10;+cjRt5FRPMqSQ6G27etXr+TqnD5D1wHmXFbk4vpcKtdBvp/VBidmoKT23dl5tTb5dfAKJrN23Him&#10;Hvd7+5oVYBLP/PSiLPvuQ1LOsbr9TsaX5iW5MGOcyPaY6MdE7xPrgfKtD0p4oDfoGbzPZZNacEHd&#10;hXKAS4pR+eyJyRS4dFc77msPTOu9zFoZcJKzy3O1M4mpDHrYlAs8j0uL0yrq/0ZXFqRnfszi8Iih&#10;bFtWbrTIvko15ntpQPo2JqR9Mi6dU2PSPpyQ7U+KscUAdzwegPvxOm/cl527+p7hHMEH1wyGeIzk&#10;XXTwNn7CseAv5BzxHMEVnofjjJ8vHK8L7mAThn1dvPJsiG3ivWMgv/M9Fu/DBZ76uW+7zjAmObfn&#10;HsM5gbfN0a+NMC4Fx2Uv13gItbxK5DDmJF86kzm1jWqTfXI/0Sb3EsozxlsUUyLyQPlFXTpqNXDJ&#10;qY0q7sTmk/Li4xspUy9euTc1c2KpSelSG498t1bqm9LLdoG4p07LO6HvYOsi9cCHrf4pfQ6iK+zn&#10;RuXjqer3ZeADKZ9X7Uy3SUJcAJ6/fbwnUcWlmtkg3vPm+CPZKA9n2gO7LRX4lv49Rqx5h3K2qPWF&#10;a5iNWRxwvdptzYrFbWq7rrx6L8UT5RgHh6oH2CTsYcE1A1xaS6Xl/ftNwyU4Eq/B+8J3Yz+flaMz&#10;bCflJq9f27VbvWjVp7x+vrq9IVOv5mUoPSXDi9MytjwnM+tp2crtW210i4tkXQcTq+t7eCAryDTy&#10;+KNd8HNcmnm1In/WP5XIQFSOS8G+911wyX1mxID6+YjvhiN53ybqC+QzAS455/gncalUxNdHftOl&#10;nOs9flKcmnq5opgzJPH1SYmqLddADrZy4vtzPfJA19VWXfPqx/qkdXJMpt68k0yRWO9gznz/gT0M&#10;7Djm0mMqnaOE/U1cK+89FwUMuasOcj7Pyfb9WuYTmQAvODbndtzw58n5vF53GBOd2zmHAZPwkbEf&#10;yMDP4PmS2JbENnE/7ntg3HadYVzinD5PXi/Yr8Htu7ve/+0jiL3BjrPxOchhCmo+fFZb40S5fllW&#10;P7yX/sUpqZ/st/5wT6Y6rP4beZB/gE+THdKh/CS6NCLxhTG1/fbkshLMF30qC5/PZfzlsu3VUXu5&#10;zmoIUv8topxJ7apUjzRTS26FOHF8S0HN3IZkt4y8nJediyM5UDvuQG2O86vqXsgPuEQ81qXaIhnp&#10;VRuOPt4/40v0NnmC/Uku3DzxAlHDpHvDbcrRJiTxYlGSL5ZlUeXyQzan5y1LroCNXpKDnYxxHOw3&#10;8vGKZ6dyqnLT19Wpdtm+6W5B7bcctQfyR4Euh4facTvZXdnc3VY+tat4dCmHZyVJv3shvXMj0jXP&#10;HCQlskI9rITFI7crznalxmRsfUG28rv6zODq8KwfcSkst8jzXXFpefON3G+skZaeiPVEN//YHXDJ&#10;8yPIreJcnLdUpJ5A2ew474+SyxRtrQuvtf8ULh3S9x3bFNy4opfGFznR6/iQ2Zfh1JT0K3fvmhuS&#10;5zPK7aej8iAZURtvVBLrKdnIHsjmcUn2D8iXqebuVHWPGCbygogr4j7d3vF+JN4PheG8hddwz4G/&#10;G5zLa49wb+g4dpbHTjm+OC753ICZ4A0xuh7vDS65Derf5do4Dvkq+LXImcPfDh7Br+BZfIdrd4z7&#10;2XXeHFwXMXjuZ/Ncwp8d4z8Z4Rhpi5mt2r7oy6au7YtvX6tNNi41w93WG6RB8Yc83dpFaiWxv69r&#10;z/KQNE30SFR1inr+rF3X9J8kL1Tl5UT1aCP3STrSCWlfTpjvhpqUz+YjQS6aYlTHIn0N8HUnpI/9&#10;lPlBXcv65MXhluxUgj66uVKwb+XX7nGUX205PVfp+ky65walfq7vVlwyjhT62+r0LvaZv712XM9H&#10;zerSqdXHPTo6V2xRuy1XMVv2UEe5ULK8dc5bOK9IrlyUrf0daW5plD/+/W/p6+//auezBuKHQb+L&#10;Pqhnop+tv9qQYuXUdGtyI616k5Co2h39r2elOT0sXeRKLA5Iy9qIRF5NSMca8ajDMrw8oVjImsa+&#10;+8/9i8ik+5i/ff5zXHqx+0GetjfK85YGxaXAP3oXXPJ1Fr3wfayzctAHnLxdcnjpDW64hH+gus7+&#10;k7iUK+bk4vOF4RLfDfBPuf/FZznWdePtp20ZX56VnrlhGVyflsTLOdks7pmv8kivZS9XkOKB2r+H&#10;3/w+3Av4gk4Tl40Oh2szuj/JOZRzQHQUnnNX3XS/0FeZ/hLEGpC/RI6/x5XwGn6W+KqJB4fzUKsC&#10;nOIa/P/OXzie+7Sdz5h+V/Wc62VN8dqY38vLtxHGo7BseY1Ljgtuu/17l3v/q/E1p4y/VbfBJY59&#10;qmP25QtpS8SldSwuzVMD0jhLDbiI1SSlxu3TWbXD1B7DLuuYj8vYxqz1Pr1WewNfKHskxfOyvMl+&#10;ktTWK+VEcdM1cgKewVOcL+kxyGnqU47Qp5yrX229iPKEiXdp63/LnvCuytDxWdnsmACDAkz6DpeI&#10;U/58Jv0p6hQSmxRwIscj3vur5fTRD44+uqleeT7dq3Zbn7w/zMuBcqNsHp8IvttzxRN6hetnmXyQ&#10;C4wfVrnKzlFObcsjmUjNSltnm/QNDEgH+be6xibHxy1e7ogaSUfHhkkn+L2Vf5ET++L1KympLq1s&#10;vg54UoraUiOKSUPSSk+a1WFpUR7Xjn9EMYqanb3Ko6hvvvwmrfd9ZvU8bj5Pt6VcBr/3M33DpXIV&#10;l8h7tdqdxxmp626TRw01xpesFvkd/UsMrz/HecClfAYfE1yJOVQ7ZL8gFxX0pFrr+xdxyXRCOXO2&#10;VLAeOOBStphVrKrmD4NLF8HvLskVVhkk3vPoqiyvC9uynH0nC7sb8i6/LduH+/KRen/FU8nvFuQ4&#10;8y0XyH10xOiTCxLWxZu+FueAHjMKZvxMv28OOAzxm54TgB3IfMJnyJ8jT8/tyLBvCZyC9+DXAwdZ&#10;A33e/Hscn+thjfFeB3zXuTT3h21H3DmvxNJRw+K267x5z47F4ViBcB3h3xrYa/p6znmrf5+ekAv7&#10;RfZ0zWweG5LG8UHLvWic7rf8jSfT5J6g28G+Vb1iTFs6bvux/YsjFtdt9ZtV9neyOzKSnpS+1KjV&#10;NGlWTnR/rMVih9izr18ifimiv49ZL6hO5dr9arMMLI/JWu69fCJHl54kpbxkVA5P6fFkPu6bPI+B&#10;zimeXp8qBq5J3WTAiwybqBdefV+TDnrWf8WrxaBnQuPcgMSWZpT/UBs3wKNC9kKHvur7Q8WUktq1&#10;3p+udH4mW0eZoHe4yvfI7Li09igmtbdIu762dnZIW0e7NDY1yqjK1obKWT5zIOVSWZaXV2U3Q5+h&#10;svTODptPjlpUbco7W9WWbVslVj6m+EyeIfX1dG5WiaEfkt7FYRnSeX6beav3fjsu8eq49P3eSIgv&#10;XZ5arU/yXqljRU2j1gGdi9qnsp8LbJK74JL7NJB3j8MBl3IHBctDOcwEPXjBpfJJ4Lv8HVzi/s6v&#10;sH3V/lAObXG2eh8lauhw/8qRvigufTn/bHXeyophn/L7MvFiwXrH1U1FpXayV1om+qQ50SMtiZgk&#10;V5fl427W8oo4huMSr3Ak9N/n0XnSbcMxA9vmrnvlxFQSOwDvgf+4fwgMAae8BqY/S59zr83F/znX&#10;bRzF7TLvt8nfHvfpGEv8HP4mt/XICb7tOm/ep796fcL/KVwin8z3o5HfpXcvpSZBzmrc4gob1Dan&#10;fiS4hO3DeDbbJU2s6UuD0rOha/nSqEwsTZq+vFYekExPS/c0feNGrPdbm6791Om6N9Ei9yeag3ii&#10;xV5pT7OHNyJ9i2OSVI69nnsr2xd5+XCqen+uXL1EnZ2y9Qz3+ADneY6n4AW9dk4uT+TDyY7lHzgm&#10;hblSDXWelSdZX28d7Mk9V770eKRDXh8fyKfssdluYFIRXAKf8vQ8OZSLs4rqR7B/dqT2G/19X+d2&#10;9DWn63FJDlU31j+8kZYePVdjrWFTT1+P2na90tzUIN2dEZmbmZWpiRmrFfIuo7btZMz6OoA97Qxi&#10;kRWD+nVeE+sjMqBcid6gPXAo6isofverPZdYGVdu+GMt5rviUkV5ZYa9djDplLq0BekbT8i9miey&#10;uRP09L0LLnmPF/QEbDJ9OLu6wZcqwd/VHpe+X/U7uHRUKSkuBXyJuifFan9NYu74Lq/ECb/4+Fri&#10;UwlbG5+DSeRHLpBTNSB9q1OKVcPybFDnOpWW7GHQd8B9JVwDXIbhvu6f4ZLbTQyw4q6+X3APH5H7&#10;y53v8HvmFjwxnrC3ZzwM/xW/89pMYMHPegUw+D64h6+Mv3lm4Tg5ju+5NGE78Ob42f2yxnCOfxqX&#10;LnRUrgNcYl/pkj1StS+GUtNSMx6XZ1MxeW6xAfpMZ9jX75BHC6rvqtPP2UNb6DdfSORFwvb344sJ&#10;SW+tS/fsoHTre+JHOqj3vRxTDMI3FZFHM+3ycLpV/hitk8cTrbqGdcnY2wV5d7Ivexdqb5/n9f2u&#10;+bs36StQUjtIudIlXMV6SAd45PWCLA+F/bELtReIC69kZD6zIbXKxx5MtxkWOQ6F7ToGPvD7eg2P&#10;BttkceutZI+psxhwJPwjedWl3PGJ2WPU2iTOD/9Zpnio+nwo+4pH9E7BFtou4aspyLbanKlXaxId&#10;UUxvb5aWjlbpjnZLR6RN5ufm5WCXfuafZen9hnJDetEEvT+7VoNee136d8dcr+oNPvCE1cCi51B8&#10;I6jBYPM6P6Tzkv/hmd4Fl6xX2hflhWXyTLLWw2G/UpDk0pzypWfy6t3rwHd0x/041kvsCuxWk2G1&#10;1w6zJ1X/UoBN1oMgc2S49Lv+JdYncpuw41gb8DUdl4O8dp4PtZqpX7Gb35HBFNyTXmEJq4t8f65b&#10;7s/3SE2qTxqVv9ctDErt7JA0JAdlfnXlO/8J5yKHkZpGnv/2M67kdg0DPXWfzt+Nm/eMbuPD8rwA&#10;5tftNv7ve2FeK5fzuE/8toH/B/8YdhrPid+5b8njQV1u/BpuO87N+3V/ge/J/aO4RB4FPqXrgDNh&#10;n1TK2HFX0jmmz2tG+Y3ab09nlSvpM62dBZfaLU4RXLKY/hQ9BtTeW+7TNX9Q+ldGpG223/LgsEda&#10;VuPSttIvkZU+629ivinDhU6LEyCupGG6WyIzcRlUrjWYHpdO5RADi0kZXZuTjYMt2ceGo64cvAg5&#10;5bqZ1+owXAJfK4ohikvb5T15d7kvwwdpiwsgtpv+YWF8gifB2/5U3vZosl3qksrbRuPy5v1ONU5Z&#10;1/jDshwUimonFOSEvV/rX6/rNf7qQk428cvQvwBbU3X7I31gVb8/qF0B/8BXny0fy9LGioxOjZkP&#10;yuTpXK9VjzX7ckmi6MxS3GoPR9eGpE9xiZh4ei40VLlokFNBvyuwn/qh49K2MCwfDvd+eKZ3xaVL&#10;5bT5M+Wi1IypHNr1wpGfNNXJ8trKnf1LXksK/fBYAWqamN87dxrUFLDYylPZ28lYnJnrw6/gEjoB&#10;XypYbGWAS9RtPzwJ4nvsGX2+1PVkX6ZXpqR3Iabzq/K4HLfYXfZfGcTXRtaGpYYaWyrjTcmYxEaG&#10;LGfRsK/qK8LPQ6yA7zeG8Sc8uF5e0Xn01G3avxuu37yHo8GdzL9bPQ7zi62HncXfXB/zjN/Lrycc&#10;yxke/NZ5WDhHL+yDDI/bjuHjJlfye+aawzUxPP7zr471V3Pg41tNQvYxzuX8oiTFz2VpGlEdJi6A&#10;XgPkh00EtSDqpqPyx3ij3JtuthpbneSMLCWkXbkQ/Qa6Vb9aZ3t0XY8HOpYekgG1QTrn+uVPxbVH&#10;ul5hy9XOKD6Mtup3lRdYjmXQA5O48afzHYp7ilsplZ/JNpl5vyCZi2Mp06sZWWUOqrEN1ttb10Zq&#10;eh0oVnw6OjAf+adiThr0WqiF+1h53h+jzYpPYFGb/DHWLH8mW+XhFHHdvRaz9ExtVPJ026fi8nqX&#10;Otxl67+UzZ3IXvbQam3iM6PO3F6RnuGqE2dB//CdStbGLnmkfzMOzg5kO/9WMpU9WdhaMhuO3nng&#10;eCc9rBV72ufi0kKuxCK5PeTuDNt+APEPMcWk3vSYdCgf3T7+vqbGzWcc6Em1NzrxmF/9cEEdBvzu&#10;2zpnu4qlWzpeZj9JbXe7xJOjcqRYbLkmh8QMBLFXhz/Zj3NfBzrseHKYL1oMU/EwyEc5zNDjsmj5&#10;u+eVIKYv7KdwOQ+PoH7utxrfzpfY+8CfvXusXKlUNDuU+IvrC73/s0ur5T68NiOtKnsdKltN84pL&#10;6YQ0z8esDuAT4ivZA1Y+2rEQl8YJ8j+p+ReTZ8O9ug6SF35qfeWJcxlOjMjSTEouShU5Vf7s9is6&#10;D1Z4rQHsN7e9vNaR67/bPf63/8+H+4GIS2AvjjgB50rMK5wH/zTx596/Bt8QmOD+OtPn6rHhLuCX&#10;9yvhb+zs8PnC1+MY87PYq5/hksds/Sou+XWE5df3tYKhx/pMzNiJFC5L0jIS1Peom+yV5ildTyb6&#10;pX6cvknKhWfb5MF8m9TpOtSOTikudS7Re27QXlvnopabZDGS+GqpF6524IN5uErUasA9U4xgv6mX&#10;fk76u0g6+D2xlU/n8a0HuNQw3aE2Yb9Mv0lZzQ2ry1uNXbK60tfEEVEXSHEJH6iu/fuXx7KR/SCP&#10;FQefzOFTonZ4EEMJTlnd7mqNE9bL5xPdUjfXJzV6b83K1cZXluQgH8QsZ/ZV94rY+JeGSyeXp2Y/&#10;YbeFcWn3jriU1d9Urk90jT+QlV2149YnAjyyOgs6T+zHEVOKzxu/ktVKp5ZQUNszkqLm+rhh18/s&#10;uDBnOjsN8mUtRjyES8RegfM74JJypS2duw+FrDT1dUl0aECK5UD/wCWPCb0Nl8AjdJFX9MTO/zno&#10;2UQ/OXxM9CE4zJatPly5FOTR/A4uWT0v5Uz75PScFAJcKlZxqaI2TyEvvXPD1tMiorjUTt2T1THF&#10;JXpbdNva+Gi2UzrXdU1ID0vLdEzHoOJTXJ7Eu+VDlliACzmtnFkM+VhyXOLdfZLd3pe9zYALhX33&#10;zqHC8+4+lzA23aaX/jnHADuoMcC+mNta/N9rLoMxzDO2JTiF3+tnz957G+CTYs5YP8Alr7UcvlaP&#10;JwNT+N9t13kbR2Rw3eGcwP8Ul8Lf/Q6ruTYd5B1d0EfnoiInV6fSOtInzWrH1UxFpZ69OOsFSP6J&#10;6nUqIk8WI9K0ErN9pM50UIMLXGlPxdTG6Ddd4m98JZ265jcpH7k3E1G7qV2eTKsdON5u/6MWTrfq&#10;YI/iU0QxrdFqnhBbFOT1t+i6NqD62Ds3KOs774J9jqqOWU167CrFpWPFi+1yxurkbp1nZfJD2jAp&#10;wJ+o+RPIMQGrqIPAAKvIP66bVKzEVlVsqlf8bUsMyea+2jFHikt7edMj+q1cKi6RT8be+hb+4l/A&#10;pQw6pL8tXBRlq7gvPcqB6MkCLtHnwWKW8NPpvPStkUtIbZgh60/Ts560NaBXbbmB1QkpXP3o77y5&#10;HoNLVlPYccls0WvTN2ps7RSDGg1b+JoUnyKDev/dnZYnGcalnGHTz/1LzpdMP/VcRfPTBTFM4bqV&#10;JwXV9Ytv+12/gkv0Bzi74lkUlLseGy4dwpcqwT7c9sGOdE3R/4JaYMPStjhofcHptftIufP96Yg8&#10;JO9poU+apnVtGumU2tFeqRtVrq64tP7xjZADVD4tq814JQtqMyVig3r8ar4etmQoLoBrc9vPPwvn&#10;jYU5ib93zsWrx0LyWziX14D0ueG94XGVW+AzovaTxzE6JoYHeIT9Sb1U/kZv+Izn5L6psLxwPzw/&#10;r0H+V7jk/n+3x+GMv4pLfg1+TPsd81TFpQviPMrwgiurCZZcWZCWiSFdX/rMv/RwUm0w7B7zz0SU&#10;83SqLsXMVmOvrX993Pp9tyi3aUcO1kYtfoDeAU1qkzyfVnmY6ZR/JRrlz5EmqyXQXbXdesGmVeXZ&#10;C+z5kV9b7SdvteaiZgvGlsdkaGlKShV6quBrCOJTyDs4/nIm2yqbb0/35FVlR95c7Un/q6TVmaPm&#10;AfjDK1j0PEW9C+Xxs0G/k9opOJJe3yS9T6jnPSA1sV55sfkp6NOYOzZfKvm0pcsz2S1QWxwbLi/b&#10;v4JLJcW1zL7Zg6XrC0msz1l+cqfqTbPid73OVYviUVwH/qauNfYxiR/Q9y+S1qtxUOdi82Tbajfe&#10;9pxd/nl/eoqeBBwmwKVqfAu9lvQa9hVn98pHQRzQ+YkMJBNS39IkJ2qL3AWXkHPvc4ff2/aG9DzE&#10;BAT9406leHRh+ETswPe9UX4Nl+inRO0/atLtHLP/kJM8OXJnV4Ybm3vb0jtd7WWvGA8ugef0RX2o&#10;a+If461yn55N6Zi0UsM02aNcKWYxMY0jA7L8esN4JTYNvchfvXkjsZ6ofFY8vbr4vsekv9r1ht6D&#10;S677N9cLXpkzsMDrvftzC+OP/8593XwGlnFs8As8YE0Ap/w7PuAwxB5QJz7Mazg2uHRzvvm99764&#10;Ky75OX8XlzgOc+15iUFdkACXiJWlvha9cPeyB/JyZ0sahmPycE6H4tK9qU7ro/Z0kXog7brWRFRH&#10;YhJfobbksPUrAZeaFcci8Ob1oH8ve971ijdwpKdqN9FX4GGyTW3/gYAvKZcGl9oWyQnuNvyqSQWc&#10;iTjwSLpfosrFBjem1Z5LyMFhJtgTI27uM2v+FzlQ7rG090aPlZQ6xbU2va6HYw0qgxGp1d+DRdhy&#10;D/Tc/03bd3+1uSVb1l/9ZvWamTUz6/W8frG7V3ffdsJgk3NWIApJiCSQyMYBY5OVcwKMZ+/6VFjm&#10;go19e344S0ISXzrn7LOrTtWuJmDj3/298re5bs3PZf2pXmARde6eL7DWwJS0zXhkY/+DpFMFKWYL&#10;GhtAHxb1G6ktfUJuUcvKUfULLp09EJeSRWeflnOtDJ63ff5e9WCYz0xcagN+9u2CK20C27emZBCY&#10;1AtsGtyd03zn4dVJWdxbBqbQxrh7L7oRl0rApRrjee7ApQucn7k959xrB2dKwoafCfmlvbvzS+3N&#10;7+CS+Zf4njHfOse4l1KP+TZcytVxyXQFfhaX+Kp13q5Zx6ckx3VcSuYzcklcwnp1CFxyLzq5TOSZ&#10;Tk1nH3BpCmvrsPwt0OvgEsYc6/cYLnVjHR4I+mTzzZ7iEu+FvPLde/QRuIfmMNTnsGGHcSe+Ws40&#10;n7vVvL3dN/zMtEXYD/w9n6F9b/X7Gp+N9SnnvGEYz2k1pfiZ7W/wf/jK7+iDYj6c5dGaf8lsNRsj&#10;/B/2t9VfvWtMNeLSbSwmLtm9/Tr36e5xadjFezI8sjHB+c3fsN85BhjrTZsldh6XFNZL79Ii7K8Z&#10;ebnglqb5Ic3TfQm+RB7TC4xx79CmmBJP1CfetYBMrs/LwocNzZdQnwnmURfWpBb6dur202NgQgds&#10;tf4oYwfIr2mjwP7DPHwRok64o6fLOHLqC3CfivqCY9sBGY3MycHpR+d54J7oY3gdPxbPRgh25nhd&#10;I5x8awjYNqQ4RB/3U+bz4dxcK/nKz5/AnqQ/vHWeWhdT6t9/gTHaSs3g2QnZ+Xgk8fOU6pdwD6vC&#10;ugngSh+zMXCjrO7BHT4Al45p77F+S5n2EnGJdbEvFFO5l5i/rsnGMTB1DfwyPCnD234ZpAbsFusd&#10;z8oA/SP4exB8irEBwa1FKVoeiubJfXstKldr4JiXqqFHLb0vtT55/ivN7YmXwO1hz9FGXYmG5WXr&#10;CznFGsz9OMMl6iLcZ8eZPcJ1m7aAEwfnxFZSUyCdwFwDNrEWL+vLOXunX+KBfgSXdE7i//jssrUq&#10;rtvxL8Vyaclli6ojfpo8l+nwnLij1HWexPiij2FWX83vTb0T1gQfCE9oHek+jIHu4Ix0Trjl9cF7&#10;1YznPCnhOk/ALxZDIY0T4fy3Zjkohkt8b7ac1RC3OWhzmH8zdpGxmoZplqtL24w8ymrDGX+y/ydH&#10;MrwzTSXOafrZTW/A5j+/Jy4xVtLsPJ6Hr/wtORP7zerN8VimVf4juMRrsTya7+GSXZvhk+mGGf7a&#10;c6SvQY+N3/P5X2AOZlNY/05iWB9x7ejnYHRNRsFv231D0gk+0wGM6VzCXA6T7/h0PXKt+mT19abW&#10;O2HtkfE1Z0+b/kZyJdW+oX4A8OgxbDiOB/pMiEmD5E3AnU5gUXuYdeSIGdRlG9O4J++rOZ2fnKvD&#10;4BRb+zuqP57C2r5OzXBwDeb/v1hx61hrpvbXGutjDikG0a/0GBj0d6yRquXNHBi8kjc9Ap9vDWG9&#10;9HvAl2DjqY7AhHQDlw4TKd0b/8xcP+BSDjbcUR44RP8wdcaBOR8bcOn8Pr5UxyNi00kpqXE3jm5T&#10;3a8HfKgCHz6kTsW3uSTDS9MyvIJnuhnUWlkjzNmN+GVyY0F2jqnRUMS8Zt+h3ZG3e7tVsMbnq5g7&#10;dV0WmyfEJe5lpoBL1DFIw3bPgQ/uH7yTbvClnc2tr3Epk1P9qPv8S2wc94yTYSyAxVam4kWN+ea+&#10;XIG1rRIOn/pZXLrhS7j+3AVrozi4dJZPSwrjtXbJ+naX4lvFM4vO6n6mZy+k+3G3cYl6PdSt6OW+&#10;TmhC2tHvnoUFOTmP6dzgdeUw59+CLwWCfqEv/OLK4Up2zYZNNrfs2okvFlvZaF/xd6yBw9w37ttz&#10;ThOTyDmIZfwf+r8NSwwHeGzGCnBvwc5vcUum79QYe89jkb9aHSj+zjDNMNVsLp7buIr527+FS41c&#10;7kdwqZEr8Xf2W+OC6jvmb/ms1HeCdbvE2vHgromcVAtY23J4PtQawtq+8vYVbG8XuJNLBtYmZJT5&#10;Iss+8ayQJxGT1tUnXL7C2PtUwfq/J1PbIY0foL4uNU1amOsL7Hk61yOD5Ench2O98XWsZ8CnVuBd&#10;R8QjT+fJc0ZUY5e6u67tGWDSjPTtkDP4ZXN/WzWK1k9fyRjsxn6c49niqDTx2Nz/retOtjMmvY5L&#10;5F+MD/irr6teZ2D8JmagfZn5upOw3yadmj1zLplaXZR4NifFAvNQP+k+XBw4qHqZ4Er7hTgwKX2D&#10;S/Qt3YdLZ+A254y7rONS4VPVyetjHzX0H32s6WJe3p+fyPLupozN495Ds+KLLEr07a6cZ5Pq49eY&#10;DvIG2/f/Hi5hjc8Bl5hjr/Ff9fHDuBD6zBgnXQZnq6KxNlsyFZe+nm6Zm57WnL4scIk23LdwifPK&#10;tIOpI3x1Sd2oT6pTmYoVNH6JdlwxB9sjnvlNuKS/5ThGvxSuqB/h4NIpcCmeK+IeHPv0OHsibqwz&#10;Lmo6A5tYP+w2LnVhbHCfk/vN7X6XdPqmMJbfSr5YlmvqYuFZlTGHF8MrMjnllUq1qPGovJbGucZr&#10;53wmJjB+m362G19b/TfWeP3kJ1YjmTYbsYa5cKaTxOdpmpmNtha5D/fiDE+IOXZMnt+wwuKZ7Blb&#10;PjVxib+z/TfTwuH5jG813tu3cKmxz8jjHopL/D3Pb/uZ9lx4v4af6l+6pk4l+ABwqcb8a+BSIQ27&#10;/TAmmzvvZHHntUxvrYtrZ0nGXoVgX8zJNOy1yN6G7H3Yk/P8mZQui+o3Z+5k7qIkawfbMrwIfhwE&#10;RsxTw9/JWWnjHlhwQHGJ8c2048a2ZzVWh/t8xK0W5ttSE37Nq3xqjDbe1rT07/qlb90n++cHcpQ6&#10;lIktv+bUta645O/gQ88iLnliuETfVNipMUBeRL83bbZHwX71OZEz0Y5j3YTWpQlpC4HXAWsZXzcI&#10;u/X12ZHEUun6Phxjli41F4bx3B/LaTkA/zlo4EvfwiViEeMWjxi/CIzSGCzFFydOQ/fHMN9q9O1x&#10;DjKuCOty/qqisYMFYH1NNWQdPXOnXidxzXn9Hi6VaheKS/THUJvFxobDl66kUC3pfibflzHvCrAz&#10;h/p7ZWxw6EG4xLnIMW35KMxDpYYXYysZv0SupDHfybLqrsVjjAX7Mmd+FJd0Xlw7NnwRnNHsuBPg&#10;Ugy4VL4kZl2Cg9YwDiPi3pzVuAv6l+7iS+6dgAysTEln0COe9VU5SOJ+ChXNs1M/Ga5xdT0ivf3d&#10;Epj3yVni7Eanm/PRYpfIT8wW4r3xmVg9CZt79p7fWX1SNuIR/TrMFeH98f94TDY+V35vNhz/13iZ&#10;5cbZ3zwv5zyvyTiR8SOel8fi9dl1GNfjZzy24c73cMmwyY5PfORveFw7/n34xmtprM1qx7G9RcNZ&#10;5aLo43y5KLlaRcKvt2V8HjYTbO2+Wa90+ifkBdaSJnCYFvRjx/K4rOxHpfqJvI/YCD4IDkCd5e2j&#10;1+KFXUV/E2vl9q3CvsLcp1/qMXM9AoPSu+qRnsUxza8YIT7tzKoviTlqLbTDqIUU9kofOdWOT4Z3&#10;wImYm0FNIhz7KJuQpTfrmivG+ipaT4U8C//LxljeFysjwKth2GXDyp0Yc/B81dFcegS+Rh8WMamZ&#10;egKLWCfnp8HjYUv6vLJ+sA+bpiJx2BvUfqNuQA6cgjlwzDs5ZNwScOYQc4H7cScV2q7ML+P7lDZn&#10;r47N0STX/NJcQrLAbGLM17iEMQJbq1KgfcZ4jWv1PWm97jo/uunnOi6pDXgPLjWuebqOqn+p5tTb&#10;rePSTWMMU6Ws++6XmON5cI8L2Ebjo6PS09klGdZzATYxZzmJ1xTtulu2GzkS55HFMJEv5XOsr/tJ&#10;YwIYt2QaTLk09eGoK+CMO/MnWLuNS1oruN70M8Ml4tUVc/yuJAlcYh9w3SBGFYDD1BXg/g01E9bA&#10;r13hgGqYcs+XY01zJllPmZx8w6e2wMT6oryJA1/yJfR95kYTlPuZxKDh4SEZHhnWenmNWKDXWZ9H&#10;jY2/4fPhd43P3PqI81d1U2LnEmZOf3+frITDzrF5j2z04eDVnred1+aw2WX8XOPoyUHwdxJ8ifXZ&#10;teYNnx+eCcdYrVhCP6alQr5Sq6qOXpX+MbyesrYCn+nl3Xu8t+/P7pHHN1wy3mPP5K6xab65Rpy2&#10;/B57RlyLeO3pbBrvL8S/taJxSi9C1P1wycsFcN0l7qXTX4x5HsF7zPuRsEfW30WVJzEnYPv4rRO3&#10;HGE8EnPjp6UHWEGtXI4B5qw0UZNyxSOdoTGNR3JT5xt8qBOc5unigDTj2C+ijMNlTRSvDDEvbHdO&#10;c33pQ3ev+SS0E5E07nd0xa9+cO7/Mk77Jff7yMXCxDfYbuBML1eGYAvW/UyRfhy/X/Nensx0w24b&#10;U+3uZuBW26Jbume8Muyfk7W9t3KayMvRCeZa8VJrGtAOiucyD9prM0w6BB59RPvAuKBiBphEGyOr&#10;/X8fx23UyLnr+4e2xrFv65eO21trtv3O8sDst/yc9sLLly9v/LHEHosFIPY04hLXbzarP819Jq7j&#10;xMyLqsOZNK9Hc3edWMtK0Rn75vO09fc2Lt3VjGNYU10z+viwZpwwT451M8DVNF+pynqqWM8zaQm9&#10;W5dBjMneddZ2HsO6NChPAwOqI9Ez75Xw+z1gEuzObEESKQc7P+M45Tx1e65lYX4R93WGOX13Hsrt&#10;xmttjPk2HmB9w2dG3QHy4IPDQxkaGZFZn8+5L2AIcYSNe4DGR29jgunh6pzGfV5j/WGOK/soW8gr&#10;5tAXp8cBZ/4MjI2x5hQ+Y8yo1sK+IjbV5JSxA8QlanbcMa5u35/xML4St+0ebQzdN45vcyn+v+Um&#10;299VHhvXns1jrBWy0u9zA4cmwG+90rIwDtvGo7lr7YvU5qd+2phqS3q3fOJdmpTNd9tyjjk3tTYv&#10;Y+usKTAL22tWa3cxt4u1jpwYyRHwlRF8NqG1KrZTb2X1ZFNjwzt1Dx9t0+PowtOew3mpMcDjDHJf&#10;KjqjdQuOsnE5xz24IyHFKsbJWZ0n+oyawJOawM2alwZVm7cRl1oiA07tJeDiyxl8B/xtYd1K/7jM&#10;bkRkA2vXSQZjMlOW/YNTYAg4J9bLXJV6IIw5/HFc+ljHJWrGcL7QHrkPl+7Wvf1tuMQ+Nl5tn9m4&#10;uI1L/Jvv+R1tMWqN0X4wzGnEJB331Buo+2s5Z1QXpb6nZLhE3crEOXUJaopLtOkYO0B7zs79o7jU&#10;iE2GpcdlaiKktb5dhs+RunDlS/XBlXDsIs6Vhl03+XZengd75Y/eZvnLTLs8CfRLN8Zk38Kk2gb+&#10;1VU5T2V177FW474C1qVCWdv4qEuOj06lWPoSy/g9XLod823PnNdM/xK1jpjncnR6Ij19ferXJk8i&#10;thCPrFnOfqPtxFfjqno++ozJs6uO74bag+RFNRxfcYk55xfAEPqkcG0X/I79Ta5HjGNsE/uBv71j&#10;XN3GpEZcslwX3t+3xrGNMeJQY983+tq1j/FaJIf6/Ekie5vSH/Bi3rpVD6IdtlQb981DwxoTxJxb&#10;xhVRE2B8e051klwrPpmMLIprjRrv4Mqbc6rvxnhK+pRaw+QyDjaxFgl91MxH4v5tJLYDDASPYr5a&#10;sEeekDMx1395VONMvFvUiAPWRZkPPicHiUMpX9UkAa7uBS4N4DfUqWPuSMsKNZWoHcC4AMYl0VYD&#10;5oAfvYgw5mpQY0G7ll1ao9MXWZWF3W0JvNqQ1f13cpSCPQ+bI5mtYowAW86SwGyMedhcZyXHR/Qj&#10;uKT2W5lxNVk5LjDfPScV1vK4B3PYXzfr3m/EJvYrj8P3xvftHPo98Ur7nrbitWrUcfzye7OrmCfK&#10;PC3qs1qtKY5/0wAzfLJGLkU8Io4xv5W6QZzTuicXy9f5kmPTpYFLjAXntfxWXLJxzjh/xpQRl9Ic&#10;zzXMtQrmKmzJEp77ebUo8/vgS2teGdhiDNMAxsOY1nnmWjkS9WPsT8pYwCe+lWV5jTXqgjYv88Mx&#10;z0uFkgwNDMnszBzm+a9ttm/hks1Xu3beN6+duMQ8OH5GrYq+3l5xUzeXcUi3cIljw2IiDQv4GfvC&#10;8EpxifsC4HPEHNX+po3GcaXfMV7xWs6OPgK3iVOwwS6q+Bxcmtry8XOc2/n7rnH1LVyymAjey/fi&#10;BPgdf9sYG299b3yS71kv7iyTlNEAbC/m5YYYc835zhrJmPPzg+BPo7qHz/o2rJHLfMiRzYDqdTNv&#10;gzWR3MAkxiIPg0sxNoA5+tQbaKNdxRoUwKdu2Gd9sA9HtWbKtMZ3M36gCbbe44V+eRTslufzA+LC&#10;sSZWZ8QDTrb0Zk3rDVAziD5oziHvakB6VliXe1xrltDvxZhNp3YuMZSY5NSCIya1rJE/jWgelGve&#10;L+kc1vFkSeKZkqRyF3IWK2PN5/5sBa0AGxtjpcz85Yoc5M+ANQ+LmSQmOS2tdsVZKav7RKli/kYT&#10;9Kb2+h1YYrFxNn5/plnfWr8bzun84LH5G44N/gbjk7XjUnmn/rTtHTMXgfvYXM/J0ekHIeYw54p7&#10;R4xRIv4wZ4v57dSqJEciZ+K4JJ4pX7ukrsCXmihOLFNBbTm7xh/FJeOBdp+85sNCzIl1BS6lSkV8&#10;Rv7gzJt4OSdT1NBdndX4b9aO01g66q3S9tf6znPSNeeWAf+UDPimFJ+SxYJTT5H756zBNTQqA/1D&#10;Ellz4o4egkumTWLP366Z39NWZr348+MT8MiEuEZw/O4e9QHdxiX+P3mpjREei/dN3sH1QJ8d+4+8&#10;g/5JYJNxGNpmtNsMx2PxE/xdVq3TT9fUDqpqSyTPYMMVMT4eZsc1rhG8T/vc+NKPjuHG/+FaUMTY&#10;WHu9I30+r3SDzzKep5UacLClmkLUyaXt5gY2wa4DVmkeV5TainNosNdgnw9GqM3hkxHG+m/MSMsS&#10;97/As6KwA8GxusiZwJ9pj9EP5dmkVsesxnY/By49U+1/p57kc3+v6uhG329IvBhXXVzuFalGB9dg&#10;9MvM+qK88A9qHmZTcEh6d3zyhLGT1MMlDq459ibzf5+t9Mvz8ABwcVy6/W4JgKvn0rBdY1XJxLmG&#10;My75E9YLx84oFSo6d6n/qxqz9VyTh+DS6UVWPuCaj4pJiVdzqnEShw1XxtqkGnZ1rnIXlrBfyO/J&#10;S+7iTPyNzd+7+vQGexq4cqO9o8cgHjH/hLmQ+Jtz7yTFmERHN52/Ja4Qg4hL5EzMryL2MCbmrhiB&#10;uxoxS2u/wY7KsHZc0uFLjBUgTjFPzviZ8cSHYNJ97WP+XPWjqHvFXF7eJ4/LGhXLrzewDvpVg4F+&#10;hv71Kdj51DphPTmXPAoMSC/Gc2fQLV1+zIEg1l1wp7V3u1LVPUv6/krAkJAMDY7KQmhZz8nnZHlt&#10;dh28D4tzJIfgczMc4fO3V/6OviXtO9pXwJLISlj6urrwfFJqx6kth2dILULbYzOeYX5jnsfqY5Ej&#10;Odpgn5QfxWMxJ0aIe4OMX0S/UyvoQ+YYdm1VPmZOZPtwTzY+7MrW4SvMt22JYbyXfgCXbHwRl8y+&#10;/FFcst81jvlL3DN9TL7IivTMTUhnaMLBpUXm1hOXRpyc/EXacuNqX41sgvNGWT+AuIT+BH4NRaYV&#10;l4bXWUOQ/T6qe/NPQ/1aQ7IFmNQNTsTcbdZMYUwJdQZo6xku0T/OPbTeiFuC+6vgKgXN/ypfVpwa&#10;j7x+Pndce+h1VPphD7aF6Id36/lagYH0ez9fBhaBez0F93q60CePF3ulaRm8ndoq08Oy8fad6uDn&#10;4o5eWYa4lAA/SqIvz3KqwUHsoG7KUeZM9/g/Yj1+CC4d8bclJ04pVuK+dUrSjO++asClb9QwYb82&#10;8hzDIsObu5r9v40R0202rLP/dXDJiVXjtaSASTHwJM7jswZc4rnJj4hLMzMzN1j5UExiI5/i/tDV&#10;xWet2WR2XCMuGT8zXHooX7qrHeZjX+ES92KYh168KElgZwVjzalzORb1AZemdWzSF9nC2JJ5rGus&#10;2QRc6gh6pAtrc09wQuY2VzBHL7U2Fp/J+VlM3OMe8bomb/zQVvuEnNLiBThHzd/G78xnZ3Obr/ye&#10;3JOfVxnjhNc9apn09GitU+sHxt5Y//FYhnGGSfwdse8mJlH3GqrqI6K/SLGD69A168OAg+CZrB5s&#10;iX9nScaXpsUTxlxcnpZJ4PbwvFfjf4J74QfhkvUf3zfWzLOx+xBMsjHfiE18fwG7mXutI8zVDDCO&#10;Bw22DnHpBWyk54uj8hi855dAr3SCK1Ffw7URVPttcINtBpzFJcPU5WB8CHCnAzZ8E/r9UV3nqMnf&#10;LW3zfeBHE+or4u+oBdsf9qhOVxNsrybqbS8zvxucenNSv38f/6A1n7m+633qvq2zb/4GmN+J6+sF&#10;NjWHqDvglr/N9eCcfVqHicei35u1ER6H+HmPPA/2Sz/G3DnnGOZJgTnuWqMatnXiCu8vJHaWEa1V&#10;eU1t+yr4RFq1nNQeewAuUYuc8QOnJeZ0pCSZS0q5VnbqxN7g0v0+JutPw6ZGbnQbg2ztNE16vlps&#10;XeNvG9/Tt6S2yQXsG+6vM7csS81KJz/LxhrnFnOl2Cwvl/PgR/jSJXjAZe1a8pm7+ZLNsds+hp9p&#10;jFk9qzi+vHPy04uqcux4PiEejFXu3aqm3prPqceDMft0eVieYc18ijWtB5+p/2KBdsGkdIS80uv3&#10;SKxKPcJLKcA2rFUuxD3qkdGhMX0W5rvTuX+LMxkPNC1Jm3eGKayVxFoG2if1/yWm9Q8MyN7bN1Ih&#10;7/rEOOVLKV46e6nEQNtbNTzgK+1n9rviEs5RVv9aTWLANx6be3IFtGS5JEuvtuWXkZfyxNUhf+x9&#10;Ks2TvdIzD76x5JVn7k75c3+T/HWo5UG4ZPfJV2KwxZAal3soLhkW2fhTvgU7NF+tyFRkWdrAXdtY&#10;43tpQnHp+TywAhyJMdTUASAGeDfntcby6NocbDY04NJAeBx/e5UvDQJPXi67sBaNqZYEYxqJSyMb&#10;1B2Y1Drg1DcbAe/q1Bq3jIMELsHm4h5ab2RchrepOeST+Y0FyVcKzjwmJtXrzHIf80M5ITulIxne&#10;mlM77m++buVdrEvOuBTGCbTRdtTPRqV93Y3f9Usvxlv03WtJZ5hbxJq4jMuhbX0h57GCagM5MdjU&#10;uCBfu5I0xmQcWPYgXILNd8j31PsuMy6AXO9S44RoGzJe+yG4ZH1k9hj5Cl81XwvNsMj8jneNgzs5&#10;FVqJYzaTxjjFfaGdgs8d5jI384bjjOfg3hC1gKwOEzkCXx+CS/R7l0sVtePKWguU2PQ1LhnfN1vo&#10;t+CSk+uTqccwZaR0UdG47JPsmYyFp1TTYiTK2nzUk5mTNozXxxiffwGPf7zI+hdTGi/SukSdZ7fG&#10;17aCW1PLpoy1sURfLtbE1aU1cY24bzBJbUXua9VbI/fj36Y/aX1gGMbnQ7+3xl5fUOcJ6xD+b2h8&#10;TBZWw2pbHybi8iERk5OM47NjP3AcGC+xczbWr+Oz134GXzr+8FFjzz4eHcna7o785UWz/PPf/iL/&#10;6/l/yP9p+S/53aP/K//z2b/Jf/vl9/L71j/r+//d/J/yL+1/eRAumS+Srzyvxbn8KC7Z2LRzaH7e&#10;1bXGpYXebKuWdzu4Xfuy4RLjpMelCXO6GbbVQIS1SgLiXgUnBu+jnit1p4eIS6tfcKllaUxxqXWd&#10;vAl9DjvQtTUlLuoCaA0m4hLOFSKfAS5R8z/i4FJ/1C0j1AnH+uWPzMt5KubEDzLftHKlWqrsQ+LS&#10;69qZbAGbHvt6pT3q6OowjldxaQ1YRP3xlXG1Dxnf8AR8qn9xQgZnJ+QsngEm5eQsmZZEpor3NTk+&#10;YZ0IzmPGdGFMMY8N7xm/dJL8PiaxHTKuu8o4moTka9TQ4TrA9n1cut1uc6X7sMfW4Nt9/FWz/BPc&#10;Txbj5zybkeNMSrLgAmmsx/spR8u+cb1njgT1ETneLZb7oXyJfvBCnrVjsI6UWEu+8CtcsvX1H4FL&#10;Z6yBV8qo3/usAFzCelC+Kstp7lzGV6elj3Xlwe8Vl7b8Ol4eLQ7Kf/k65O8Lg9IWoZ1A3wV4A/WY&#10;uO8zOyIf0I/Fa/AN4gfs+83IlvR3D9xwWeMuvI/b2GSvxKXGvuDn9FXTTtZ5Tdubv8V3bb090tzZ&#10;IRNBv0yGguIOzIkXr9R/4zPl3Of/s4/p72N+HfGNfsDm5mZH69I3J6ODQ7hO2CpPn0lHV5c87+qQ&#10;1pEh6Z7yymDYyVX+z97H8ufBZ/Jytl/jDvtXPFqX2LsbvHM83oVL9gzYl5arZ3/bePpqfNZjgS1f&#10;ge2irnVBrWTGdlxX8Dd4djwGmwNjzrs0L30LU9KO/uEexXPm3jP+CJhDXaKhLean+aQbmNG3QS18&#10;H7AI9l9oTPPbhrYmpYsx28vEsxHHhg8OSg/ul/5GF3MoYdsPRMjJRut7dqy9DW4DfOoEllFDV+vJ&#10;r1MnPiArh6+lQDuOuRp1DaGzbE41nU9rSVmI7QGLXFp3iToCrWsjGr/5jL6DMOtuDqm/u3WBfndq&#10;mMBGBVef3l2Tc9gXxcQnyXGe1PPhbf435urYM42B/1Bf9Yx6RWzUUaI+SJH1FZ1m+miNuT939fHP&#10;tEb+c7s1/q5xLGhTzQHmv1XktJqS/VJMDoDr1CWnHyyFOV2pFm5qmmvMAF6ZW8qcrfOzM437Zg5v&#10;9oG4dB4/ldOzY+B7Pe45lVWNPep/OrXBy/qceH02x38Wk9iyVfC+fFz9trFiSgrUN8SxY8Decayz&#10;7l3WuqI+IcftNNbUCemiP5O2/hLmMLVWgUm0456BXz2fd0sP7LjTQlJzxGvUrcR44H7A8Nj4jW6I&#10;4ZCtD2w387bq+KEPgUu1iuNj4u+4N3YGm60LmH8aj2GtKEiicCpLr5flX1v+JP/e80ieTPfIXz3t&#10;0hIY1hyabvK3OUePZ259WQIrIekDhk2OYyxPTInHOyXDo7DHevtkqK9fpt0T4p/2qb0YWluS+ddr&#10;qj04wPoV3HPadvQF2ajjyRprquVc/+xncMlitfhMzJ9w1xh2NFMb8Amc2nQLS3nuJ3ItA8dm3lOl&#10;JBtH+9IV9Kg+ZfMCc06ISYzxGJOOsFf1p8mH+rd8ik+MC1j4uC6LJ1ua7zaw6VX9kxfLjGWkVq5H&#10;ngUGVIuLeMwcW+rqMheOuMR8uCeBPsUm5uz2Rb0ytoPnxNwTPKeBlRlZOXglJerk1+24y8tPqk/I&#10;mmHHlbj6uJpxLnKijui44hJjy8nBqAPHOAHGnBOXWkPjN7jUG5qW01QeuHSluGR5jhw7Zj/xvc1z&#10;vlZg02VqtOkyEsun6g18qwhbsJRTbSbzORsm2P/+I9p9ONR4LrPpGn/HHHju/2bwzE7zCScuuprV&#10;enGnmMOxQkpSBaemGH9v18+9fq6/nFe5TFaytOFSD7Pj0pmEvNtnbRTnOpJx1qIrKS6xFkGGsUz1&#10;OmnmZ/ot2FSolTEuElg7UhpTki7kFJdyGNdTEczDdWpWzMrgOrWYpmRowyvtWhdnCGNnSLrA04fX&#10;JhSXHgGTXs57ZSA45eg2U7+vWFBfDX0507P1mOy6j69xnjbacfTxMJ/vDDZWqe6j5rPgvj1jHgdG&#10;hmV1PSofY/syMjcsIyGX/KnnsfzTL/8sv3v6r/JPsLN+9/QP8rvH/wKb6w/y3x//u/yPx/8hv3S3&#10;yHGa9eDyju4L5jbzljI5jGfYedVyRe0L1l/l9WQrRdUg8lCveXtOcYlYpFogmM9sqgGDV+o5cj/p&#10;rvH3PVwybThbayw38KtxSn5Rx6XGxnwvxhxTO4B+WM3DLJfkvFyQ41oeXHdemoPU4B9XfTLWVGpZ&#10;GNMYRo3lBrZQg5r4NAhe5X+zLN6tgOq5dbImm8ZZ07fD+EuvvAgR7ydUV4D/O8q6KWHWVWGNp1HF&#10;pJZF6r+NY8xMqRYv48VZV3YINuXW8T7woI5L19QSqjr545hP+9kj5Xa0F7kHR7uNuMT6uc2aa+eS&#10;lxh7qjO3wFwat+KS8vXpMdXJLSQuJXWe/Yp3mh/2NrYw9pSaJGysQ50r5TUXX30Zn8jDv+wp3Ofz&#10;+S3tLly6C6es2ZwvY27milh7sinVTkuX85JEi5WyyvFYs+U4l8D6Tg7AmCPmZF3I8eFHGejrk73d&#10;V1q7PMs8uQfiUg7Yvb2zpcfjtSQTadWDy6YdXQHuz1nMi+ES3/8sLpWYR0G+VCGPTUgW45n5cxd4&#10;NuHXURlG/49RP5X1r8DrBzY9qtHVtMbm2Pkcf63zrEU2K+0Br0yuLejYoxYMdcmomUibye313ui/&#10;GQ7Z9Vu72WMiLh2fSCHn1GbjZxzD9Fd19/dJ7+Cg/P7xH+T3T/9NRlYmpHmiSzow/57i9Q8df5Xf&#10;v/yT/BH21ouZfmnzw8YIjIsr7FdNnAvYlxf0c9HHqHmcX2ylGy13/M1nMRWdF892UDWJBsERrPWu&#10;eKVrkTohbumDbde3OiG94CB3jafv4VKjBiY/t/xlmz/fxCU09mHp6lIKeD2OnUtkb0cmwyEZDwel&#10;fd4jT3wDmjf0gj5p2OCduHbu75Pv0D/UBzwdjIITwwaf3PQ79SrBg5+H+sCz+qWDmMC4AuBCV9gj&#10;XbAB3TtBGY5Q/21SWqkhyTxd5s4xjpw2Hff0yDE36J+clvENv7hW5lSDjXXWiKfkfPSNnGGOMYZu&#10;5/yt1mZhDIracZpz4vAlxh08peYvc/NCQ8qVOhSTyAfd0uFzyd6HI8nHaxI/dfIhbS6bX/H2vLf6&#10;K/e12/v//7/4kvW7jf3Gz2zMmM9V4/1r9GFcar2QBOyaZCGrHC8OjhdjLSnwKOYWV8v0hzE+D3Ot&#10;VgEWpbUO51o4rFwpdyvG+5u4BB65ubUObuBwL63xlGI9OSd3l3kptu9tvnv2wc/iUoW1UXJxiVe5&#10;txjX2Az6kRmndZg+1frErNnQv0H9z1u4FHHqNrE2SivmffcSxnhoVraPD5QHl/AseO88j8fjkV5g&#10;daPurfFLzkP6A+hPosbJRjQq+3glLhXrNSPVf809jEpZpnyz0trZIX/q/EWaXO0ygPXShWvU9R+N&#10;2q+cc276xaizqDYoeE80KN7FWayJ1CVx+l9zmzkO6td0yViX2qXGMZ0kz2VsAXM2PKm4Y5hEfkRc&#10;agMOdi4wBmhSedTYtv9eXGrkhLYXZ3vHjXV8bUyapspX8+EWJimOf6b2aEHSlxUJv90RVxD8bW5S&#10;hhZwjfQtYe4+8Q/KY3+/5g41zQ+ofUtO5MXzWfwQdfge+NMEMGkCn42uMUeXumzD8gzY9DTQo7qT&#10;bF0rbmmbH9F7JW/sXXeDf/Urp2qPUJOSWmxjWkeH/ioXjudifbTVWZnfWgF+Mh6VfmhHi0X9tfTt&#10;wA7ZPnsDDuSSZyvOfpvhUgt4G/1Lfw/2q+bTC+bAEYuoZ7JAG9It3bBXN9+8k1L6UpKxzA1+2Ni5&#10;jQX2/i6c+BaG3NcegkOGPY02Q+Pez117QI1YpePV1rf6vOeeMes/nqbJLbISuyzIyWVeDjCfCxU8&#10;h88Yd5/A/y6471wRj3tc5oMBKWRzTi25e/SXftWySdnYjMrFpYM5+VxR0knWbXL4EmvzWWxP4z38&#10;LC7Rd3zK3ElqO4AvMW6MdkGNOg3gsh8SRzK5HcJ6St0vzMl15pQPqYbgc61tylpyPmmbBW8P+GTp&#10;7Z7WWdk/PlR/G2MWeX3Ly8ta45J7ldRNYHwXORT3LemL4z6B1dT2UPPto1N/mLGON9h77ex9FMFP&#10;VyIRjTV2bwfEBUygRr7OAY099ismkQu4iRcbxFbMozWfeMGZNt5sSxFrCe0l5hLl0FjDhnW5auWa&#10;s1eE82TB66cjQZneXdD9JPMjUYuDNhsxia172a04xXbXeLS+YruJl/r8ZS1vzJOx/7HvbubUHVyJ&#10;n+u+N2zmTdhHnZOjMuDzwI4GjoamcG0TsHno82beiFueL9AnOKIYtB5/LenPJXlbONR1Z5T+Jeat&#10;4dlxH47xkcx/64iAK4UG5HmgV/Pq+taceimMH+Gz6KC/hzkiwI6XjIEEp3m5OCo9q1489zn0RUD1&#10;5MaXZ+TV0Tvl0Lw34hJ53kkmKUfUxKxmZC++r7j0gjWYuOdWx6UXuAbGHlAztxnHb10cB6/yalNc&#10;wj12zI2DL32U9FlB8ukvdVFtjtyJFcST2+0BePQQDLrNke9rNg/vO07j+RrfM5aIr1XqOlVLkijn&#10;5BB2z17qSLZSh7JbOJXjxEc875rWcK9dcRxdiR9zdGpqUvLAmmwq5fiYHoxL65o3xOvN55h/4uAS&#10;6w/Q700/qe23my33s+0S9tJpJg7ul5CzclJjx9SOq11pjGX5U012Ex80h9MDe27mXQjcyaO1lp+y&#10;fjTGSg9tGP+ELO7uyHE+J/FiQc5TSSdv58p5fuQEk5OTikPcT2N8F+u8saYbtd64Z2YxhrT7rPYM&#10;ccn4guUBZXH8wEJI5wY1zXReRalL7VM8suYBJnVjbe8KjcLmAnZgfR1dnJbN97tan1R9eOzjenNq&#10;T39WfyxjmRhr41mCrcM4iahjuxGPzK/EmjH0OZnf6T6+ZHXeGafO+yQnZLwD40OtflTjOOUr/4/v&#10;ySW1j+kPu9GZr88pasFW8+DsCXBGcCP/uPQEwB1CtDEnYN+gn4CbLfQtrXpUo6gX9lkv7E7fm2U5&#10;qiVknDZbhH5Dh2+6Nh0NJNp8zCNhXlpHeAw8aUz1qQcjk9IBnCPn6o+ydi/wao3aN4wRYB7buHSx&#10;Xq/60TFm1tHW5iS4tSyFqoMXqgWGe2POxHGurmeBdfFD/hQcyCMvoh6NpWyr+5eaYdMRl+hfov++&#10;FbZeO+6PtfCISy9xj23cA47F5PDtiWrV89kZF78PS1jjt7Hd6Pjb/oLqtf0al341hxr4cCMvvt2+&#10;hXHf4mJ2L2x2bPY/Yzup15u+KsnK+22sASHYLF5pnR8FVo/LCDhlYHdRtk/2JAk+WgU+BZeCMj4+&#10;JkXGzmjt3Yfbca9e7YCvOJy+WCj/CpdMo+wfgUvMw6Oe52m5jk35hOpM8nPm8HKulq4v5X3mWBZe&#10;rcgMbSNqUTAWJkB9aK8E3kVl68N7OaWeAPhdIpOX8zjsW2oX1Z8rn/3ZyelNHTbGTpgd+qu+MF9K&#10;Ay7pcT47dleaGnoBv/RgbnB+cP0fAl6wrkQfa6MFhlUTiDbX2DrrBtFnDwyB7TKBvlveizpxx9T1&#10;pXYWbENqVjCmoVICt0GjH7wM3ruwG5ZB9C/rMOieG/XO69ypEZeMS901/lmvjnWfiMd8b7yQ8SSm&#10;uWTj+a6xqjF3rLFa17UyXPqENSNbzUlwb1Vag+BtYXAkaluzNhzjyTA2ny0wl9GlMUgv0XqjxJNp&#10;9Q3NvFqQoTBtc5/GCVBnZJS1AoFTzJmlv5naAR3gxN2wzTrBlxjTzftnTl1zkPpwPdIacepVOj4h&#10;5s55dQ9zbM0nE+tBmd9bkyRsDO4jaY4Q+pcaVuRKGh8ArnSEsZe8zotrb0HjxduirntwiXtx7q9w&#10;qX3ZI4Mr0/IxEZN8sqjPx57pfdrGikt1/5w1arNZu8TadHHVYDc1tNsYdOcY/gYGNbZG7Lltt92F&#10;Wc5vmFfP+OdLOcydy/TOktbLo84n1wXyVrYOrEcTb5awZrMO1Lwc5eKysrUmg8ODUqQdF0vq60Nx&#10;af/9W8nW4zVLReYhfo1LXF8ZQ8frN//oT7dLxuFlsGYRl+K670gfjvZtjdof3J8Hf2LcwqeqFGqs&#10;axOTN7lj2UkfylvmsVTyikW5bEUSiZwkU3mJxWHf5qkTU3+W5NLf0FTnM7/pc9o6mIea31Zx6thq&#10;TD7sN/q94+BiUz7WM3UwgVocyo+o9xtmzDn3arDGY36NseYrWg/W+W581788Kb7NRc2zKVeKsDVx&#10;TKwBrA1EvVNi4vWVMyYuYMdyL8AbJQ/zOZyo3hgfQBxSnxPn+TfiBMiJuFdhsTB2P3zP/jN7jZ/d&#10;aK/UsZyvit+aC/g1LlXw3GPg7iNLkxoLwHjujkVHO+Dlklua8AyehIgXHtV/YJ4+bW5iCvNx2/1D&#10;6o9jnADj9hkrMATO1w6sf7o0LE+XB1Ubsnm+T3qoT8qaHpuOHcsaH21LOOdyrzya75QnCz3KcRgj&#10;1U1tga2gBLFevc4cSRxjhnrTqvevvO9atd+Ps+RKGTmuplQH7CB3IpvFo5s4AYtfoh3HvBbqdzeH&#10;6ri0MHmDSy/Q35HYWzlKxh3tsEtnbHPt/tY+WuXi01etjHWYrcKGv6uXv+ZG1i/faw/Bpfvwi9fM&#10;9Yr8w7i25f8zT+38/BT9jzWplJYp4D7XgJZlrEG0o4HlLRGnfkzTItcJt+Y8DgG3uYczEZqVts42&#10;ycQTcgEOkXvgflw2l5IPH9/LeexMr71Y+DUucVw3xjD9Vlyir5u4xHZeTEqWvmbWoazg2VU/qy4u&#10;17lrYNOnq6rGXR6kT2Xj6J2sH7yVVwewT95+kPhpRjUPchlqy6YxF9POPGefcE1o4LI8N+eixWF/&#10;5S9jnAC12jR/+UuMrPqmP1NPvySh5WWHKylPmgKHm5LhMH3UE/h8SrqBSe1orNHoYt1XzkfMJc6X&#10;6NErqVET4DP1c1i3iro8Ti6ccnliMrGUWsnXuNfiiUzvzt9wI21bju1mXIm2HTHqIWP2/7F23t1t&#10;Jbm2x/df67273sztmbbdzrZyzjmQylmW5RyUxUwxKtsPPxRhn2FLbl/f/qMWyaOjE6t2baCAjZv6&#10;p3+65pfbvx43QN4pcQBoYrImAX9PKy69yx5KY0zttoUxeRRX3hAflTb93qTP4zF4RLzSMhq0PaZ3&#10;O6DYM/Qybs8M7tO0qFj1wusAjCn3QYutUzGgVf453qC2X5/y4jbTq+x7Sb2uQenext89bPFK99cU&#10;BxVHHi/gF2/TZ6+YoTxq/fiNlK/gKvjr3XfzJdQS0mdO7cUj9LUrWdlFD0nxaa+QVozKy/THNXkw&#10;1W46TE/1fHf1eA/UdrsbQ795SK9HP+P90jaj88zkoMTXlySZy0o+mw/215da7nnElnDsj7Z63cd6&#10;DGN+8BiD6Ptym6x+XaKe49R/3oZVXAuakOiNEDeHL5bv2P3E17iGm+dm7R4eSFGf6+jLZasnQ23s&#10;Bn1PvOc/VtEe1rlkTueVJWI9+rWPjlqNmk59hw8nO+ReyxPZPziUYo71tD/rwvHJHOq5qt/14g5l&#10;ZXXpW2xlNpOXonIR4r5P0heWM5dOEIPzNdQqZ7xe12KYqJEAzvP5E7h0cU2+clXSOndRn31X+fTn&#10;clKq19TOCzHVpgF5hR2rNqVyxxeZHXk+h23QZ3kBrSvaR9BDHO1SO2lePhWSFkt7kE3K+WUtP4n+&#10;wlwZeb++9ln/Tr3Z9bHmQHwA/h6vy6eN99a1ht9nUkbeLJhfBL2NgS3ahAxaG1d8GrJY40HFFfRa&#10;4Eqf0gc6Nmo6VKYj8Oc5zXHBr5NzEqc1vB38bOS1ti5Qo6pP731A7chh6VYc/BH+3NZuwiW/Hsds&#10;03JmTNe0yKrK44kJfJfclybFpQbHpZkxaUZDYC7kVf97tt3yrJ/rO+pQ3gjvG6g9qy7lec2KSx3a&#10;X9sVl5q3RkxPBN/hPTRJqe891xnq6OqzpK6A1TqxGkzE+PfqHB205Z5yDm3t2v/b1I6b+bBqeibf&#10;cMn8heCSYoTan8T+HaOTrfPgPhptxAQqVn1Wu+TzWVpiexumwfJIOR++e3IvH88OKRdWLJ0fleaZ&#10;YcXgMRlaiMlO6lgyxGRXqsaVLs4vwppGbc7zPlbf6t9BdK3M/+7fwSJfQ/Nt/p5+1H85N+MbbIH3&#10;0MAg/IzkjeNnRJueWkjwarOZalpt3qI5bGDEh53Psq/PanBj3nCJGo+NplUFLpEzTdxZj+ESsfHU&#10;ZAeXiOd5PN0lvz2/L593dg2XwHLXhOMaPU7+P7hSDafAxPmFOR2TAauzGeX+5CViw6WDfmXGcen0&#10;78elT2qn0afQKzdcIp5d90ueFSX2dkP61uMWZ0IO6CPFpWbF6g6df59M9ukYGZTBlbiOlz2L9cqb&#10;7nmtXlptnvH35va52zJey81zGj2f2n383i98/PZuoKcY10Yt5bDuhp3Rp9jUr3P7wLbaeK/j0o3N&#10;tT5uuWDj67OSvygr56jlJKAHV1vb4Ljus/PPaD7l+8K+jGxMS/f8sPQtjUo/tY0U60b0OqZfL8rs&#10;+5W/DZf47et3Nj6+wDMY12G/cqVktQHeHnyW1tiwvo8ReTSjGDyDjynYNndnwaU202nD3939IuT+&#10;E9fN2iX5M8/VLgKXqEv9fJ14auoEhLx9dOPIQSMnBa7UqbhGXTjq6hLPTRzl/VX8QP3yXPdvWiWW&#10;ckQGX89YXEBa+ZDjUrhH1lOp11Gy9ZWkYlKC+pCVtPkPcmdlSVgtt6TsXGTkVfFAxt+vSo/2t4ap&#10;QWmYGJLOmHLVmZhMrK3IG+UNiWJBstpf9g8PA4Zj/6PvV+tbN2FQ9LlH8cXbTevz0THDb+djjFvy&#10;xr2WBhwHnAF74D78Bou8vrPjDv3ctQnp79hnnt/vNcOiPIbv4AL9Y/PVtsS29LksTysHmrb+3cwa&#10;puMSa6M6Z9zFT6fvHlxC37gNX8b8oPzf+7/J1svtGi4Fv0JUs/Kmc9v2fE6Wlxfl7JychFouSq4i&#10;2VTFcAmNmVyqbHVTzs9ch/7vwaW904ziUsI4ODFUloN2VpWSzs3Dq7PStzFjGpXPFgbkPvV3tO9S&#10;a5XYwiexAWnWuaxB8alTx8cy6/F6DDQK0KQtlYrf8qc9r9rz1qIcur4PRLEsurb6Kn8gHYuKDVuz&#10;ViuwV/EJvy05D50v8Jegb09ME/4hxaTNOclclSR3WrJaNhYjBBcrh2ty/In2aT8v10etGHR3TtW2&#10;zxNfq8+MNYN0Ud+j2lSs1/6duOR4bPfNu6r554jdPauytnUlH452pA1cmlNcQstBbRtwiZiex+gY&#10;LeM77rO4WPz0vWsThknUQ2q1+IaBgEvUe7McWfL18U/0Gh/6I9Yq3S8nDJeslu5L5uaBYN+RV6vj&#10;wXJU8I3reYizBJd6lseUx1BTgWv2d0jNC312JR1jJX1uZTSN0pKopCRVQWcH/ZGc6UN+Kidk9yIr&#10;H0/T8k7598vEvmwfH8rrvSP5lMjonHcuObUV9pNpSVN3CO2t2nPj0/0CN/GY21rUr+fH8X7Jd4+x&#10;Q1cNfoMGJI1t+IH4O2PcbUS4EHjF2OZvrlvLGHcO5fmz6IgwFpyb+N/8776NfdZfvpDR5TnpXgq4&#10;hB3XqnY1dty9FXhSt8VrGJdd7DY7jjo1rWvKmVbH5P8oLi0sLUkpT03v77V1ObfXHHA88m1g7rt3&#10;b2VsbMTyJcAbYitPwKWkHicVcIlcuYvT73WE/j5cyhoulS4rZkdavSftS2/3P0j/KvxkVrF3Omgf&#10;Lvfrs6BWc6+t8TyO9Ss29UtjfEjaZ8ekS22K3HnFfCEWP3v9n/m60T7Dtfh6R9SGqt8v+j399UwW&#10;drZ1LJL7HpNuuIzaKB3E++n1NOn80E4d5mV9J/F+tS+PJHOhz9xyZIKN6M/htrUQb4ZLp+f6jtDT&#10;OrGapZUy80bgkz9T9+u2dhMu0aK5oh6Dz37n+HPPQzzKx8PPFq/0dG7YcKlBG7HQ2D+PFtEHCfrd&#10;beujIb50ddLyR9BNos7W4JsZ8y+1ad99bLmxoaYAfAl9oyfzXVbTmxiBUMd6POjv6jHvad+/Y7XA&#10;qSPerc98QHGLGG89ts4Tb3bJp/qOS9fYcJenki7oeFOelDY8wuZPSKqqGE/tI/K90DyqteOzguzl&#10;1NZDJ6BQ1Tn6Uuf4S0mntM+m8I+Qy34StN+s33Cu72v3/m5veu5RHONZM/bhL2CJx/hia+Fvhv/A&#10;ffiOniAYEeUYUW7hfIMcc7hSNHffa45EuRN/h2M5T4ryFbflHPPYtrH9UibXl6R3JWa4RKxrm84H&#10;4NJd6lapDX5nutW0iB7r+zNc0nmnZXVI8WlK/uvhv2U6Fpcyec7Fsp0Pzsf1co/gKX4SMBcex2+e&#10;xf7+nkxOTeh1hFjpkzx+77LabqVvuIQP/KwabI2/E5f2zwIuFdGFrcVQsXaFX6Z3My7t69SSm9L5&#10;UvvlSr82dCd6bW35MbkoxJMoNqHf+myiT97onFnV8UMdX7CgfqxHx2a01W+rH79cV+GyqnNtTjZ3&#10;3sjAgo63hXFbd+hcGdd5gZwv5QZLEzK0Mi0fsgdS+HKm13JhMVmWF1WzC31udXvS+Vx9u6yypvTV&#10;4pss9hL9oG/ti+XH34Y7P2pRjuZzJtcR5Wzm876q2bCmy3olifSxrb/3q91MXuL9WHj+D2Z6Qq0j&#10;6mMvhHj8TmLh4ZToj6Ljpr/X0u9kJfNGGqg/ov33j1lqRLYbLpEP95DaEkv95lvCDgCXmshRQ3tb&#10;j/3f0y3y+yLcSnFKcalzCz6lmEdtFZ0nXu28lS/XzEHEd1DHUftytWDaXml0RCrHclQ9lsRlUo7O&#10;UxbDhMbt/llaDs5Zo8vJPutAyZTeK/HJ53KSUFw6vpBS5kpyx2qPl68kc5wLa6jWP0Lf4L26fi3P&#10;kjFtPuPdXRt7jjOMObBmYWHB/DvwHvDBMeEm24b8V/+7b7vJJ8NYB9fcd1y/D41r5Lq4BjDsZ7RH&#10;tt+9kcF5nYeXqDcbas62vwi4hL7MHfQfan5v/EvUMupTntumfKlX5+1/PLkrbe0dsvthT7Y2XxrO&#10;8izA45v8S9/vKS+7e58Vsz+Z3mjhpGR1wfErFTKXNU2mqukWY0uHNblfwyXjQ2pn0V+oHwouodF3&#10;cs56dZiDDnLHOv9NWhwd9S/aN8b1fgfl9wV4I5ph1N8d1v49LI+Jo9Cx8URtiQYdK7G366ZdSU3p&#10;y+vvGpJRfPGx578dL9wvDk64ltZ/rt+disXEfKU+0bnspg/k5d47Wf24JcuftmT94I3s5o8lq/eS&#10;OyuZrVW+qFpuZvmUOIHv64DO0/za/LocO+w769zkr/Bc8L2hlaCf59WKXJ6hmXVzPRS/bhr9Mzpn&#10;uq67x4N7rEA9dzNdQm2FStnqVVa/XMhbteFWFZPxAVOn8tnCqPw+3Sl3453ftEaeLcNliZUgZnJG&#10;cUk50lZMWucHrL4SOrntijmNa2i3d1ndkf838VTuK0Y1zCsHUhzq2UTXbcxwqZH6SYvYen2mLUff&#10;hy81rfVL93bI7R54FZeBtSl5d/BR4EvcA3VlwdUU+oNWT1Ln54ukHH5Jy5vKZ5k/3JCZ/Q2J7a7J&#10;UuKVvC4r17jMyadcUvbSyq9Mu1Vtt4T21bRiU/pMiplTSR1mpYjmva2j1nxYxPfos2O+n5yclLW1&#10;NZv3GXuuw0dzvHD/juORY4jXdazHJbhEFJduHsNBExLcuw2THJfcPsQX/jO49PLta8Ol/vVZaVW7&#10;jJrY7ZvDto7KehzxAvj+sOPApfbVgEvUyerVd3+v9an09PYppl9I8ST0S+dif6UTd3R0YLgEJyUO&#10;iJqW5OyCS2gZEzdQLgb/Q1hv+HVcwr9dqBYjuJSyMYx/ieN/Su5Iz0bIO8ce6Nwgr3NUHq0OmF4Y&#10;+QGtur0ZvRO1IUxLmvg+xaahjVkpXKttYpoxN9cA9PnMbWi+2xpUBCdubB6Xiw+Ge1FsKul158p6&#10;nIr2sfPCt/xw1t9C/jixKooBl8F3Vn8OG0OR9Ra373gO5UpBTs91jlb+eHmFbiFcgNhTxgF5Mjfn&#10;O/xMDN6t9xi5Lq4Xzbeyjrvt/U8ysBiT5ulheTql9vS44oNi0/15/D69hh2PlcvgD7Ucog183XHp&#10;WJiQZn1HLfP9tk5A/DZ2HPW8n7GuRt4J9WzVFniCfvtSn9ru5BiOmH+pAV02/ErEGOmxwSU0JNte&#10;DBsudSouDaltiB23lzk0XDJdUfBZ55HjAnkF6K0pl6geSHx/Va+xXxrwhaAPNduh+NpjvpDBl7Py&#10;KrUnx9ofklmdW7T/Z1JqK+QuzNdazJ/K5w/7Oi+EWE3TC6998r7w2eBvZjy5b5fv9DFfe/dP7JSo&#10;n8V90zfhEhjm3380hvkfuEj9mlq08TeuAa4Cjv7VMWkf93ZkdGVO+tZmpGWF3OkJ8y/dW+i0GAH8&#10;3sS3gkvY3G0rAzVc0rG7pvuO9kpHZ5eclhRP8oET/sx5c7msZLLonbwPdX3Lp6YH57hEzQfsOGo2&#10;MXaCT+IX7Tj8FpfnlssKLgX/UlLH9ck3XHp7+N76JXonzL3dG6w7jpoG8525TvlXrNViiVoWqVXW&#10;F3QnlDehr9u3PCXFa2qIUAc3rLn5GpfzoPo4kihP8XHp/gLnFHaMclXOKrTToFugnOX88kxtU+Uy&#10;1CvhnNhJ1K7g+dTyxE0DFf5xDVf8rpvpdhzHdtvN4qnc72V16NFQBYtCY5t9XofP2zDlRxh027b6&#10;7afnZ6YB+zGdkKbJYcWWSXk+M6rPWW3muNrPU33yX+ONct/8Svr8da5s2xhSTjQmA1vKldampWM+&#10;6JNgy/WRw0Ot97Xa+lqtZiVxAk/ULiOWsmm+R7rXiZOcUIzCv90b9OG0z2PD34GXrSv2baM3QZ1v&#10;5WXb05YTV7xkHQCeeW3PO1cuKlfCr52R5ePX0rxCTHqnPF4n3qBDj0neJRo6aEV1yTNqNo31yPL7&#10;t5I4qUj+5MJqVGZoOWJ5lJMks8GGMzzClvtqn/APajlG18Gcn7o/2edBfErs7z5q3zc6XqO4BNb4&#10;96g/KNrc/wS3go84/tU3PwbXgG7bz+DDUTopC2+2JP5hS8ddyGXAjqM21h1trJE+WSIWtc/4cqti&#10;E7hE/FK78qv41rI0t7Sq3YVWyXd+9iN8Ynsmk7ZY5DdvXwm8lBilTBJcOjdcMnuOGEudQ3gPQa/n&#10;13CJOsbgD+ttAZcy8rF4LOlS1vgw4/Ld0QfFJbVN8Wlujeu8Sx4DfblX7uvceTfeLm3LQ9K+GGpC&#10;E0PwVHHpueLSwMqUlL9UFfsUe04L3zDHxx6/vVYjDUwAp6La69E1vCjfQDsJTT7yBk6pSUmsCrYV&#10;eHpNvdwziwNAZw59OTQC3AakXi54xf17Lab6teF6bKieVqVQxA95IlmdO9KZlBwqrzV79zpoPv8K&#10;Lt20T/3+HBsNv1fJXbPFnsUU+602XFiHw36+rzYc6xDkLN6ZbpEH+l6IpWxdGlLb6I2tWXRSJwHd&#10;pHXlNsqV6K8NaJTYOlyv6eBiAxLv0k9M6ktydCesRtejeeouhbpuhkvECWgfaFQeRQ26Lnzjeuyx&#10;jbi81rmMnGJ0ZsEk5r5EMSNp7Qfr5OdSs5s8XMWfR4pFf4BLq92KT0FTE+3LRzG1I9EBnhyS4dUl&#10;SRRKkkDDW+22QkE/j5L6TomDr72zGi6RS8gYp74sfqToWKsfd85X8C3h43GccGzx/aLYg20WXcu/&#10;qWHDcWy4FX33pnHv2OfnoSYi64qsqfjaSlHvOZPGhijJiXIbtqUUU1deb8leKSPdOr5al0ZMHwzt&#10;fXwqNGqWEsdEHdKW5UHLZe9fndL+syPvdj+ZPtyndx/0+N9jAm/D2NACr2Luf/Vq23CJtYZ0En04&#10;ahCcq31dqw2eLlp8MrjEewebgp8E++OvMcn4Evvj+76sms7J/mmIYSLmjbhiYo7g48RTw/vJQcCv&#10;Cfcnto45mXr0HUuDprvbPIeGoD6PuW5pWOyX0Rdx0/W8VFvqS8SPGx3/7ve9CRe4H8cmn1fwJ/K5&#10;f3hsOmgpfZe7+weSSCXlOJEwXnFpdV3II7oKcZPX331XjodWE5DvX8Kz8O1cH/3Ka7hzLufazLNe&#10;qwB88/Vh1lHxqd6EOX/VbuKH9XjF/STU/hlSHkK84TO0DNROfjYzJA9m4R2KKwuspfUZV3qi74Dn&#10;j/+Ifhvf39J3R72TmLSzHofeJjHcanc9XQz6EPD/R6y1KU8hH7BPOXEfGribI8aR/jnVLP8db7Uc&#10;FXL+n+n259rnm+Fc5La8iFldmNef3yjuUyPuq5xpI77hnDUKvf6Dq7z0vIxb3BsYCB4+I+cXXUx0&#10;61jf1euGez9BN2thVB7PjUrj7Jh8yBzLYRauVJWSYlMpla3lUcKDQ46b2/bUl33+/LlhyG0+myiP&#10;4j3jo3a8icbw1jf28z7heFO/D+dkvvXz38StfD7mb+zDNaeS6eBPTuclmUhL8jituIR+W0GODpMh&#10;ZuikKEvry1K4qMi7/JFy4TlpXB7VZzhgNYqpDfHveLM82RxQu3xQ7k+2y8jmnLw52pGTasXGSIvi&#10;0vLivJRLt9/nfzwrPT/nBWvgi7aWoWMr4FKtxqWtyVGLBi3IoPNNP6BOA76i6Nz/Vy3sh0+aGNyU&#10;HFCT5vJE8Skvp19CPlO2WlR7bNruv3NjWjmjYjQ+0DVyJruVS6q9qmNlaH1amuZ6zVfwTO2BZzoX&#10;znxakZNz9PCvbd3Kxz3NbTP/zbXQHxjrjHHmOvg165c090PyPt3+93fNdo7N9+j9+3mi5/W+QN/i&#10;PDxnfI6+PggOcD6OzzbHTP7H86Xrmx/zrzDoJj70o/gE/zu5gTu5I9O3e7agXBRcmgm49HAOn3Xg&#10;OQ+N7/RG9CKnlCONS+Oc2lpryvfXyZthG5ijdrn246eLHWpLKX+hbiT8x/S71T5YYV15VN9nv8UE&#10;PFDMu6fv+18zbaaF9PtMuzQvjxjODLyaNw341/vvdV6ohrwjeBLPX/tRRftA4iwnK0dvFFP7v+ES&#10;8VJW23sJ+61PHio2PVVcej6j9xDrlefzo3JfeWHT3Lgsvnspxznt/yfEFefkohxqkTJG8KnDnR2X&#10;lpaWLFeaOKObcCOKS+5v8rX6+hiA+uY2349wybEGXGLOos/exLGia3+s8+3s7UlOx39a8SeVVZtN&#10;sWln71Bev/0gi8urMjO3KG8/fJSV9XXTvD7VMb9fSMr8u3Vpm6c/kKtDHoa+S7WRG9T27tX5aKeQ&#10;0DniWqralzlfW2uLDA/1K9b8NSY5LmUzYZxxT2YjXF5LJqUYnA06uoZLVku0JFcXIa/zf4NL2GuX&#10;X8CltOyjXa64tFfJWp0l8k/QFF14t2k164kVoDZri/bpp+s6VxO7soYd2y/t6PaQM0u9afBJbYuN&#10;w3dyrs+DOrae5814417hPTQ4NO8OX4D7HsEEn098bY4xih3mfmgwAo0UagjQwBjer3MQ9ov6E5z7&#10;OF932xBcdy7Ep9eyi2o2gE2+bhGNU3c9bj793P9TXPrR/tyHrUvqubb3PlhNB/Qmm5RPOC7dV3uZ&#10;fFnz1cCViNswnSRyA6elQ+fS53F0SmasPrLh0jp1AHS7zq2PFzpCjDfxLotomIxafWX8SthwxM1i&#10;r2MfgE2PVvstTgB7sWNxVKbersjy7mvTbyVGyXIar9BvxX9J3qFyvXJSPpePreYXMbn/iUvES3Vb&#10;jbqHxvX65Ol0l2ITeibK1eJDypeoIR6TVB4d6apkE9lQ15RaJ3r8bKkgJVv/CbiEXwe9L9bjfsSX&#10;6Ac+37mP2vHjtjVz5k36UNTndNvxmVux5djH4yr5zt84Dn+Hf9GP0STr7O6Wzt5+aetSG7ajU543&#10;t8jTxiZpauuw7Y2tbZJU+6BIPDK2Dms+PPOvl1bDaOPgtczvbUlM+fFq8pW8K+3pWE5KmdrQ1II5&#10;C3k5vX090tbeYn7sn8GlfI68/LB2sLPzWa+dmtRfFK+IYQp1wd33nUuX1cYLa1y/iks006D7emHx&#10;t8SyHV7krZ4J9RzpY6xzZSt5GV2OSb/as8RWt2m/fbo2FPrqer/5G5p1G3VRnsQH5fnUsEy/3JRP&#10;KXRTv/uynZOAQ85D6v3L0ea+bq/Dy//xHom5BUPof/gSyHXkXfs49//hvXsdS94HfwN33Eb0Z+Xx&#10;jO4LiGKP67Hwnb7qcQXf/OE1TvVXGHMbLvm9+7Px/RyX7Bp0n4XtTYsJQKOoYX5Axyrrn4NyT7nF&#10;nZlWuaPcnbUy40rUiCAnhzU3teMalHtYPqHacZ3YceiZELdNLOVCu/5/s8UVPEdzAFv9BflzyoW2&#10;0YijBjg2Yr81bAXT01AM61uelNRF0WLUrGYR84/p6oX7IN+YdY/d6rF8OD0yDd7nywMBk2q4hG4A&#10;cZx3qU+nfOyR2qTPYoq/NVx6ujBu/v3+2SnzeadTikF5fKvMcddWv3cvk5BcpaRjL5wX/ovG1+jo&#10;6A9ry0ZjFulL/vtHvhbnVj8ax56Xx7HAOz7R26Kvom+DFuKjR4/k8ePH9tnW1mb6N1xzD3XeOjul&#10;Bb3o1lbp0O19Ou8ODQ/LvPbzCr7Xswubq0J/IXfyyuKFMxcltXWy8qGUkKMztfu+FMwOQrOHfdHq&#10;4N0MDqnN/OgP85H+DC6d5IN/y/EabDId5Hz5Gy4Vs8oDkmgLlOW0GuygX8Ul+j/xS6wzpZUj7VVS&#10;hkufiykpogGlcxL6wKyB7yR2Jb4xbzVm0UZtWxnWPkPd+P4Qv0et1vkh6ZyekIUXr+Uwqdxd2wV1&#10;L7hG5fPcI3MDfYDxyLtznX2ax/I4JvlYZc558uSJvU/eIe8vGhsdHcdsp18yH/Ec3V/OMdnH9bT9&#10;t2MU53PeE7UDHU/ZxzWMHUf8OD/CJF8/pLkNGq1p6PfM93rM4thWY0jPNbW6JC2zxHYPmN5O49yw&#10;fg7KH99wqcnyDxoUN9AjJ1cQ3YDeVTR1B9R2o45bzHIR0EN4tkjNbdb5FQ/mWi2XKsQEh3pvrYpb&#10;xHejvUstN3gS+qT4mvBZ45seeTEj7zPEzobcAF8Tw/eMPjaxGcnznLwv78vryr7ZFU+dK1nNqIBL&#10;D1lLmuuw9d2Hs2CS2pN6b4+UEz5f1muNK3ebmVQb51SSasNVS9RQvLbYtfypzuEZ1mpODJd4btjh&#10;2HGuceV5H3AVb26HOS+ij/FuXJPGMageo/hfcMl9nh4rTZ+jbzNHgoc0OBv+d/RY6bdcE9qIjkHo&#10;cNHYl/VDtFw30UnUuXdvb998QZzvgvr2PrfrMz7T38Sy5UpFSRWUe5XyclBERy0nB/jxLG41IcfK&#10;U8n5IX/e5s8zNHMuZWx8VO7dvyOHxwc/9N9/a1kwKTw39udeecfVcvAnEetdJBYfOy5TthgCx6Wg&#10;P/A/50tmKyru5M9OTJ+LOn7wpcJ5NejYUk+B3LDLquyl9mTp9aqMUIt3eURa5nulSftZo86pnWiG&#10;6fy29GpbjpL455SDJdBJvzY/Q1XtQd5hc3Oz+fi4Rh/zvlbv+BDlT3wnJs5j5OgTNPdNsU8Un/gN&#10;t4pymeix6Ye+LhfFFedE/K//j9tw/v/gkl+bXyeNc0f5zm0cyXxFkfwS//T51ffz7R67wDpGbG3V&#10;6hE1LFJDsj/kwc2gj8saWZfyV+qeELNEDSbFJfJB1LbuWRmTtnlydaalfTnU3EIzin3Jg0NjCS3c&#10;JuVAndQLRLuF/EK189B1/326RR4uB/sNu93W5Oa6pGkNP9SkTGzOSuU66BgS54v/uaz9cXvvncS3&#10;FvTc1CtQrjXbKb9PNtlakWFSDZfQ6yX/Ba50lximuR7F3H7jS+TXPFBbNeDShNoNJe1TWVvPoE+i&#10;V3OMJgFavCcZ09DCrwWeGPdQXIhijK9nOL64Dea8xm07nz/Y1+024ovwV1GTEGyh7jM6f2AOn+AO&#10;22l+bvwLQ0NDptXK/8Hz8c/go2IseD7dtzmQ9078Lmu7Vmev9j3SWJutqg1DfSm00ferJ7KHToxh&#10;Us6wKcEnutjlrOVvGreqxVCAS/GZmDx8cl/evP1+z7fZo45LrAuGZ5LR8fjR1pKuLr5arECI+b4I&#10;+buZipQKXqu1tj5OrE5tPP4MJoX9yBE4l+JV2fzexArgX8qdhmNfY6NYDC318cAn6nseyebnTZl9&#10;syCxd/MSez8v22l8DElJZHOSVZ5USJ9JPokObKihDi7BjdDPBWM4v49Rx1JvjHX6htvh4BLPp55P&#10;+H3wbtkXO4/jM/dE+Uy0cRyOHbXHAj4HrInyqfrG36K2V337WVxyTPbz0j8di5z30ZiT+V0sluXV&#10;7p40To+YrnXjPHof5Oui+aZje1X5y2aPxRcRYxZsuHHT7CZWv2eFWgxTpsHQrVjStDxkvAdNf+KF&#10;qL3VrjgTYrunTDuj5/W01TX5PdZq/vT77G91Bah30iftilmdr9AFn5S93KHp6KEPtZM4lPG1OdMu&#10;6NFrQe+SdTc0VO7NtalN2BE0FanrXWuPVwPu3ef4zHWKS/Alw6W44lJsRI+5qJiUk/MyY4w1uCvl&#10;+Douyyk5Oj+R3VzCcoyIUeO5UeuCOTCKRdG4Zrbh0wRziMFknZ6GtjN4ArcBb1xvNKoBzSd4Q+N/&#10;wBwwi/hMMIfjM4bdH1rfD7z5u/Yxy7rrBeMYHR78suQ6X6O5dWE5DeQXVq6qkr0synElI4fKi+AR&#10;xB1iv/GbuFXqrlETxepoF/JSogYZusDocSrXWt9YlcbmZ7K6tvLXXElb4aRsMQqOS/Al48WXikup&#10;osVWmtYJuKR2XSEfcoB+FZfCvsHvXbqqGF/aVWzaV7zNlIvheTKGGHPk8Z5X9LlV1SZTe/JLST7m&#10;1bb7vCozu6sy+X5O1g5eyav9HTlM5ySdLWs/gjeVLF6ochriFekvvHePeWOsR5uvvfMMPOaST/qT&#10;41Y9r3CsYT/mKfj7bbjkOWj1fiJvnP+m7RyPaw7PO/DSn8GlaHMM9T4Z5pSQb+N91/dz/xa/0dg7&#10;LhSle3lGHsWVSygeNc4NyXNbiyNGW8f6SpvZcPAcckb6FZf61GbrV/st9bUsczsvpAds2pyyWADy&#10;GlmDewAuqR3VvTkifYZnU9Lzcko6Xk7I/ZkO86mjFWl1ksyv1GOcDJ2Blldjpju19mHTuMt+8khG&#10;FuIyQJyUnv/pfLs83yCupkOebQ5Y/h0NTIriEj53fFfgEn7v5vkBxd0hvVf0N8eNL618fCO59EmI&#10;8Wcu0znyIH8se+DSZUF28+Sbn37DJTAD3w3vDDziE+0R+h92FL4d2rNnz8w/ANYwp/E3b8T5wIPo&#10;T/ilp6enzb/pceTua4j6COvnfW83zVf1fYN8VfLcuY/Cedli1qgPR8tWCtYyZ3lJoPFJPM951mru&#10;8v1I+cSx4hLxGODSrmF2Xg5ZcyszF341fWxsuXfv30h3T7vpKTlP+pE9VzxBgyjkgrGfxQoY//qq&#10;/Kj8LU7AsAl/Uy74Qn4Vl+x5Gi4pP7lWXKqAS6zL5SRVDJqYrn361fK/Qt5FQeenVeVL3Usj8mRG&#10;eXi8U+5PtkiH2gnPhnpkWm2OjwdqGxdP1QY9Mx1dNHE5J74/5jHeOfdY//6iOOC4w7iFM7nt5u+R&#10;T/gH8537abDRsdldk7a+MdaZK91G+1lcosG9b8Oz23Cpvp9G+RLN/WR+v95n2c42rjWTySsnr8jq&#10;0Y481rH6cKpLHox3yuMYMXT9yjUUM1ZapXF1wPL/TYNKcYG6S7MfVuVT6Vgm3y5L1zL23bQ8nu2W&#10;B3AgdODUBgSXiGXqr/nKe7en9ViD8q+JRlvj+8dko8UFGC6p/UfeA3V0n70aMk2mpY/rUrgoq625&#10;YHo4vS/i0rAxII/XOuTBepfcWyWXTjFuuVN+izWY7RjFJfRYWI+7Z/XneqUZ3/4MtZhG5dGcci7F&#10;pbepAynny7VYgC9SOi2YzvGe9teDC/QuUxbTY3H9+hzxF4EpNPqb+3ic9zj2MI+BR9hacB9iDPAT&#10;0N/oC/At12GP4oljTXSs1XOhKAb5POp93P0D9FvP/8RHtq8ch5jJA2pU6j3Ce9BB5/cheouKQ7tn&#10;CTk4TUj2IiP5s7TkKinFrrRkTtV203ZMfHQFLSvFa8WlTEk5wQXXypyqnHbno/T2d1p9lCh/vJUz&#10;5RQXs+E71/nmzesQx6q4RP24XLpqviXHJeKswv39Gi7ZGLsK/qXyddXW43YMl3QcFILddM0aC1oe&#10;hgnXcqL3O/1i3nL30ZK+tzwod1cG5R/xdmnajsuD2IA0xpXjxyfl7d6eUP/IsO0i+G9473Bl+LHr&#10;L0XHdtS3E22srfl9RT+x18E4+BXXS99i/mOOvA0/6GtRXIpeA9hz0/+4b8ptrpvw6SZcivZVvzfH&#10;JbPTruBE/MbPFdZ9r86qpmVSrJTkw9GeLH16p897RnkDNW/7a5pvrfJbvFn+FW+SP8hnU64xsDql&#10;dtW0DG5Qn3JCWhcGLLcx1AsYlWbFsDuzcBa030IeFf/XRA6V4gyaw71rw9IMd1kE6wKnurvQKU/U&#10;zkMHEd/4wDa6BBPS9GJcelYVM7LvZf1oSznXmOWidG8TX+C40225Jr+rrfj7ao/8S+24e3PtyvM6&#10;zS/277VOubPWrZikvEz52fMlbNQhaUF/c3JI+ifH5K2++8NEStC1/oJm4ddzOTQ7JhfsF8WnxImO&#10;0xPWWoNdTtwI+APuuF8ZnzRzPZwHbs549HiQely5DWPqG2th53o9Z1/P5PSLzsM6jqp6jehNly7L&#10;OocXzHd7hC/6Lxo2GHyHT2unYJJyIb4rTzo6gzdnTEu6jC+0cCLJYsFqFu8VFZsVhw5Oy7Kjnwl9&#10;PqGONs8mFWoIf2FePpWM9v/25hbp02dTr0cX9TW5zz+bS8lJIWcNOw7c9vh6YtJPiCOwuG/ts/kz&#10;SSfzhln0c1t3wta6Cp8/g0s2nr6Q731tvnM0u46KGdnV972j/Dh7Bu6dWX7ZyfWZ7ChWU3+2Z2NM&#10;5130M8bMH/B0eUCezKH1Mi4NMbUJ1H5oVHujdXZEXid2LYbp4iro4XJe9zO6nkd9qx/v3B9+AMa0&#10;X7uPbXCEeZC4AX6DU/gDWCO5DV98X35Hj8lvxx7n51Ge7u/Pz+82Jph4W/xSlAt6jg3bPffmq2HR&#10;95w7cIlaqWglfDjek+GlWWmYGJQnU0PSQD2mxWEbv4/X0b/qljtzbXJvps00b4fIzZ0flv71KcUx&#10;tH4HzNdEfm63vpsWxZ9/Kvf5bbpF7lGz2/hJt2lQ8u5a0UWe77G6TGj/Gy5pu8v6/WqI32xZH7Ua&#10;WdQuIF5kYG1cdkt7Mk4NiO0pw6Sul+OmFRd8R/qp2HZH8eneep/cWcYubDU/0wPlT3cUm+7MKwbG&#10;9bwLQ9K5Mik9y3qcWeV7c3Gd23Ykp3ZIQm1ZcOmr2ounOubBIuLtmEsPSimrwZDVhp8r5EVeyjG+&#10;ZbgOvJV3YX09xIdb3nbtu/+NGJ9o+/Y34pvpH7x39rsOuaX400oXyhUulE+oDZHWcZNSLEDnLllB&#10;U0q5i17bsV7Xz+CS4U8Ek75tox62YtKh3m+6kA1coTbnUduydFo1jNrPqL2jbSeTkp3coeyfHMth&#10;IRlw6UvwW4FL1ADvVt7Yo3zRY6rq40TdR2a2W1452YlysxP2yRkuWQ6Q4lJFuRj15Cx/l5Yjv/pE&#10;bcb/LS6RY1bTOymf/AmX8C8SP5O7rMr0uzXpYp35Blx6qv0bffpGtes6V3RunhuSVuXgExsLNW24&#10;MC55ntjncGS++5jnenwc1+MU9wYuRdey2M53niHzIv5GtoNHcDF4uGNasHVDzi/bwCXHKbbzf86v&#10;zc9X4171cyVzLDYjNgK+BvwO7h/FJrgJl3ytzdcA/Tz+HUxyXELzity+ciVosvTEFUtio9KorUE5&#10;6GPlog9mQkwjmITf+ukaWuvd5gtCw3xW7evFg20Z2UbHc9xwidxd7C34Emtr+Jb+QNNQOe69mNp/&#10;ikfPlIO1LPbpex21tTnWyMzGoqYk8QHYi/qeW5R/dYNLm+S1TMrYi5hkrnW+0ncOLnWi9bM5YnEH&#10;xpVWsdE6lVN3yx8bfWrTBT83uPT7TIv8Wz/vExsw3W8afy3TQ9IVH5MRxeOPieMaJul4KVa+4VLp&#10;rGi4tKcNnSa4U0LHfiJ7ZDq9JR17xEMTb5lW3s863U2NmhPnjFX8OtfohPH7e0OftAr2UDu6WpGT&#10;atkaOchZ5SlptZGSpVzgJRU0y9NhHazKNm3glDVssp/DpW+tti2hPAlcYhv3WTgtmh1reYHMzZaH&#10;88XyxsoX51IEd8jlvMYHfCqVL2emPxvyFa+sjnhFsXqor1862tq/xU84LkV1Mx2n4Em5fMCloj5T&#10;/N6VCnH9X81PQzw4XMk4E7lCqYKcVr7H/f0KLnE/piuguFSoFP6ES+TKg0ufMofStTh+Ky6xFtSO&#10;DTCHFv+wNM0OWLxNx9SwvTvGm/ux4dWsXXiu2c9wJrCMZ1Zvr4Mr+AawD9kH/oRf3TC9hjvfMSDg&#10;IBpc9bjkv5kfiIHzOFzWWrhe/KheA87rwXEezo1PixiGv7LjHP+iPqZQlyHECLLmcqJcqaLPKra1&#10;omOVurJqL8+MWI7Y0zny4eAy+ImpERByXxvXhqRD8Wd0e0EOrwoytDWjXGnQ4r15R1bzhJwSNN0M&#10;c4INR45ji/4vPilqxDUrPmHvPSUOHBvM/OLUu+1XbOnTbWp/v0CreEb3i0mv2oyfcnuSOc/o/EP9&#10;qklpV/wjRwlNAtO+1OP8FmuWO8RJrSkeroF1Qd+XXD7WE/s2Z2Vr56O82t9Vjngkhzqfp8hZ1Xk4&#10;mVE7JUGsInHNxACfW84ldVhZPyZWx+y4stp1WeUI2WPZSR/LntoeRzqeDnQ8VciFIQZTWxmNceWo&#10;BR0n6KmmT0uSxO4pqU1UvrkRH3RcVGzQlq4WlQ9Rv1X/R/92jN/nlNqc3rJBY7EStBa9/Qwu8b/R&#10;ZrYdXMlqM2SMR5XP8bHh8yVnOfBrYgyp6UA9NbTF8tQ4gk8Wk5brepRPSlavlfU9cIlYgSm1a5ub&#10;mmyuZR52my2a+/etKR4Vinzq39NJm5dztfozZ6cXkk7lQsx3LsQJZNPkGAeb41dx6QzbxsakYq0+&#10;8z/bcaf298U3+LnHw3pNHS5Rp6phdcBiiFsXB209hfiTxtlhaZsckqXtDR1zIW+DscraBmM/igdR&#10;n5FzJLd9PZeNT/6//j6IOwAvsOE8FgGciGIXthnPm+P4ud3f43aVP0d8pI45vgaM3YmPC98U1wT/&#10;4br/yv8QbZyL6/N7sP+taQbxnbjctI6BnHKlpkniusfkt/EuxaOgZ/IwpnbQdIfh0n10nNGLxD+k&#10;80E79ewWR2V+/6V0rYzL4PaMdK6N6VwxYhoXbRvKYea7a//bY1oYrKuBV13k0qHdTR6KbkNP7Ili&#10;iOHSKrlzA3LP6iaNSvuLuHS9UC62OSPDiidVxYm97J5MrFObI+AS9YEcl+Bd/5hokN8X0QzoUb6k&#10;vGkF3QD6Tb+ea0jmP75S7lFSDlK1ls6XlSMpJmj/Lleu5GA/LVYTV891elUJ2uBm2+Tlc+HYxh+c&#10;xDhThXGsvL+sv6s6PqkJBa7otqRyjQRzr/5tn1q/6NTpb9teDdtvaseGP6EdqB11UPze8Evvsy5P&#10;A5PgNhcnFrtweEZ9PLRdcj+NS4azEVwy7gQuKc5wj1Wr6U0uIHZUDZdMzyJoXp8oJqGnBp7Br9Jn&#10;4GrG1vTAJWKZ6GvxWMz8sNgO0VxTX9eGJxF3Y3EUr7dkaXleZtWuXlxcsPjD4+OE4dLlxbXxJYv5&#10;BpfSyiczOtbSYf3813Ep6H2Y3onOHX+y4/CVKT+cf7Wmdj/1tm/BpfVBi59D84S4uMa5oFnZNj0s&#10;Q/EJ5cnBjmJMgiPxePzb+ORZeL4uPMrXQ3hm4AD353av/w+fzoHAC3ADWw7swq+OjUVcOTyK76wH&#10;P3jwwNbq4DtghOeoRHHJ+ZT7wpzzsP3/83ae/U1ky9av7//queecCaQBjI1zknOOcracCDMMYGwc&#10;lWVlB7j1r1ZBoxHgmctzXuyfbKkltbr3XntVWhXmQOG//biv8SW3I92X9cXrVnsa/J1VjlzWufPs&#10;ZF9aFkb12o6rzTYqTSsTxpXuzaFNVMtvBC9WyT0alp5t+v3OGn/pWiHePy+RnaD3JvojvTrgRk/g&#10;SxvwHnq+9UsX+jX0994ctfzYDnjOSkR+nm2VXxbb5C69KtepBx5WbjMuncqJesj331qSUbXPqYmr&#10;kmNyeSFTG/R7mJWnipHkgz8hZ5N+ueATWIgdt9kn92J9ilHo9ZL7PSKPZgfk+f67z/6JVDkYaXTG&#10;6DedNw04/KjlG3CbvtBx8w/TA93XtPuMySukH91/a5DLCB59b9wGl8AkP/4TNmGj8tsUi+nnfVHN&#10;Kx/KmmZamX5qH3V96igoXqXK1J2kzD45xu7jeuj7TvPYuSm15W6kWCEH+8bsAfyy2ARgD2uFARci&#10;h5S9G3vN6uaPlRMkzowv5S4CLc6j98efdJXSyazdu3SiaPcsQ44Q2ljwKfQ9yDcn/7GmzX2bcQk+&#10;2d9XUqqWlP+eyfsK+aO6n+TO7PMuFbumNqIysr0gka3pIM/Feq9Omi4FGkzk31HbQH0K/fPIrWlR&#10;XOpUXJpajyqGB3WvrD/iIvhjyJkFS8Blr9V1H1B4uK0F5oTXtfMsHj3Hm9fx/RAPBn/Ig/P8N7CQ&#10;74YPeQ1u2C/tuATOOYZ8D3e+N9zX7XywHrPoN02+m+0R5HnpPjD3TG04epwoJt2PDtnjI+pzseFW&#10;Ar5j9ferEeu7DSbRpyaio1Nxid4wVp9rfXSVr9f0sn6L9pgu96ONoI9Nu3KgrjV0TZQz7U5K+9Zo&#10;TWOJnMt+uWs+oC65v6A4szwiPeszMvd8U+2tfV0DBastCvz1V7L2e0xxblrxaMTq6ZrsM/pqOeL4&#10;tSKm+3Yv1it39bOxDVvU3m9RXnh4qvM9cWk5w7lktaaBSOz5QpKnKbm5xG75KLkrbC58yfhwAvvt&#10;LzaQrUfW5X9nUPfxo3CJ4w4qKcuT/MSb9DcmlXuBxcWbkvnUT30Ugkf6W52WyPHWNavPnSmv4v2c&#10;Gz36jhWXThWX0AgpKkbQx+JEeQDrg33b8wQ8Hud6He53wr+EHQcm5XKB//XN67c1vnRtdlwjXEIL&#10;xfbjS7Cw+qlnwN/FpbK+H1w6LNMzXn9X9lS5VICv05s1XDLtninTycCf2kxvlKU+88VSM9q9pVi1&#10;GJEnuo5YW9gjkbkJKVwFvWNZf3Ai8tuI4cKLOA+3pxr5lvy1MC45HvE//Io4sOMUWOeaAGF7i8F1&#10;BpfYJ9gP2Buw1eBw2G281/3r/l3/F1wKf3c9z2JU0FmgdiNfNE0o+hWN67WmdwO1cGh/mu7b4oDV&#10;nPwy3yU/zXcEvEcxpCOGv09xKDZn2NSxQr73vPSZXxpNesUKfEPoTC5223vvLfdK01Kvcp8R0/lj&#10;ROBUaq+R23ifnj+mHxnkeD/S+zn7ZkvnekaK18G9sHxfcNv8ZGprZc+lbX3C+By54Y/WFZM2Alx6&#10;uIbPPMApw6VYv/yqNiV26ajaB6nctaSSjEvde5030QMoLfl0LshZur6p+ZaT9mjcCPuGtVdbx4Ed&#10;xRrHbvrvjHqf0NfGbXGJmPdB7W/P3zbfuf7u0oeyxfc+x+3Sgb1mvqS4xSXBprNyjcOxhsmnoE5H&#10;cYm+aewlJbV/SspjhoaHZV7tOddc+JQXUNN7cb934FsCt6gzDHpO7e09C/LH0TtJNMYleghRG1cq&#10;F63GFoz5J7iEffo+cy4H7AP8tsyJ2nAlw6WNV3syFGNPdlxCCwz7YMxyjtmDyYXp2Z7S9TRo/VHo&#10;Id82OyITypfK1LCUA/1c1iO+ILhkOCbvGFSPS25DOS65beS4BL6Acf5+MMmPcZ7iOAAnw3eE3xqb&#10;Di4Fb8N3Tf1SvW/d//6nuOQjjHPhzy4T06hSU3llfRlPUucyv7cubdZ3adhyDB8rJt2jz4naU+Rd&#10;E1fH701dPxxlcGdRInpv+hSX2lfJCQhwqRtNdr1H1OhTL/uQOF5No6RZOQ29iUd10C+dnpT0hUNj&#10;iT5kD7YiZntRz9a+rvbexoxpQHGNP5bJaaMWgHxbfge6AWXpfxZVPhfYmQ8Nl3rNn/WI3rnkM232&#10;Ki71yC/6PLh0d6pPxlaW5fDkQuKKS3HFpaTO70yaPBi14eJqC1hMHP2uSznCj2t5OdSABVzBcYl1&#10;6DyDGPt/bXzCiG+P2+AS579veZOfcSmutgt2S7aSk1zlwurrE1V8ZcE1IE+JOCA9QukV6sNxyfzv&#10;NVy6uMLu0zWA71vn3tjEhO3F7vcGg1hjXuf8SY/qgteC/KULNOZ1jcRiW0KeJnuG6aA0wCViduBS&#10;sUR/JdbqP8Mlcj+OsnF5x73W6xHgUuD3/jP+XgY31V5AJ6OGS8SgWzfHjac/rukK0Hf7yfKQ4VLT&#10;4oi0z49JbP8PxaUAI9xfhO3mvXQ4D8eZRnypES754H1eP46PiNe5vl/DEp6HXxG385zq8Ov1//v3&#10;/VM8avTeMC6V8O9fFM1Ozybzujazsv7ihbTPjgW1JivkBuj6XibmPmxxe/KKHil+kA9p9f9mx5FT&#10;uSC9qxPSv8k90uf0HnVsq21GXiTch/pexbaHUerhxqyGbhBfodpxrcTpVvFJKx5RA7yt3xcDlyLS&#10;sTEug4p5i8/X5ZJ8K84d+/NSxxU+2A+WC7KZeCutW1Nqx1Fngs54UJ9rnIuauFouE9qU96IRuTPZ&#10;K60zYzK3syvH6bwkiDWnriRLDkytht3rTS8rJeMD4NKn3MMaLhk2wQ1qjz8Kc07QSfzOMLuxhiFW&#10;y89zxqO+HO/pA4NNhb1lPEdtr0q2NsgFCHxVR6WskNd9XMxYj+tzfPe5hOR0HVKre0YeuL8fzlaL&#10;1eEXP6Ump8A1CnIxg9wCbDn9Pfm0fUZV71UZH4VeV/wd7NGu71Ofv+QDv1I6A19KWd9djsHeCPS6&#10;PwQav0n6ZBZDfsEL641CP2vr8WOYdHs7rlobQR9L3a/Igze81Ufdny4qBbXvLi0mOrmzLBHTy1DO&#10;9HzW8ueexobNH/EohiZ9n7TRK0X5UtPisLShm7O8IPvU4de+D+zgd8NVsOfcHxzmS54rEH6N94Jp&#10;zpF8bfM3mA4u8Tr8C3853+Ovh7HPuVmYSzn++Gf7c+H3+zH1mBX+3L+LV7YvVMryETu8eCmZOPWR&#10;FfnzQG3/2SlpWUIvAM23HmkyvkHtCOscTBoy7bYh6w2n9wMN59Up2T5Wm/b5kgxsTkqvcqC2GLoi&#10;PWqT0cen22rjmub7Al1k5brsMfQ9bFYcub/SY70R8QM1qb31WN/TtM5eM2H5tPTiy5TR5cR+U3y6&#10;+hj0zyPvt1qU14Vz6X22KD/Ndqm92SkPl8jdhNv16+ehU6nfoZh4d1Y531S31dS0rpDzNibrb17o&#10;nFeedFaVQu5K8TkjhZDGQjaf/TK/51vjO7zktsNyyr8zqM97l1cbQzHzQPEAfkK+Z/0g9kcd7YmN&#10;ID54WiJuqJh1oZ+T1fdm0EXQ13L6mj4eKw4cqe0UzysfMY105UnFC6tL4T1HefA5bTlO6IGeVshH&#10;AJPOLb8TH5zZehyj35epFIPcLfwiiifrq6tmN4Rx6TYDfoV/3NeL1dgnc8aTyPe2XgTKn/IZNPbJ&#10;Cf/cV/u2uFSpjSvDs0spVPLKlxPGKfF94+8At0pql5KrMftszXKJuzbHpHt3Qtq20AvTuRyj5qrf&#10;cKnVtMhGpWdmUg6Vz73TdVYuBnUaYC32HH5p/DphzAifu/MnBr/bay/5u96+4jlqoOBBru3l9lg9&#10;R3GccaxzrPHv8v/rr6HH7/h8jxN6/RR7Sjhed1tc4vvKxSBvAK0ztGySute8O01Jz7zaX3MRXcdg&#10;A7qOA5ZHeR/+obymV7Fk0HS40eueMV/36Mas5Rm+SO/r/jGhuKb3Jdqpdlun2mQ98min33x/LdGB&#10;QPstNm64RJ8404izXtJ9xpUMl9TeakYneWdSRp8vysj6jJykTw2X0L8xDTiz4z5KSvf1nfi+PF2f&#10;kPtLEbkb7ZY7c22mV3dnqVNxqt1iI8RI2LceLQ6and+yNC6PZwZlcHkm6ClwWpZCBlucnLfPuE+f&#10;3tv7cn6Q7+gWuGSjxtP8fWdqZ/1lkHNAXoHiz0HqTA7S52qbwHEylrOcp+cqOVa6zsrUHiu3SCge&#10;nSo/oTdXnvxOHeRh5T7o9dF1eqy49P6CfHdq4sjB5BzIl2qMS0nLFQhwCft4VzkP+TWe++Jc6Ta4&#10;hB+Gee/rrxEukWvJvoUe04/GJXoRWk/Fasl0Cd+qbTe4MW29pOkVxvq4F+2Su2vsr0NmxxEX6pob&#10;le03r4PcuDixtsAn7bYYfh18344Vrp3m+EOsHr8R8X9yv3if95kIr20e4UbkPuKztrWuuMf1+5p/&#10;yO2/8GtcNz8XxyV/DT7G+XgNJ7jkx4FXvP53bT279mZ3BtcllcpKOleShHLfE/2Oqecx8ys9VPuN&#10;/g7YRNS34rtpWh20PkvDypWG9D70o6mk9vXcixVZ3t+Wudfr0o425Cr8pFPuLXXIr0ttcne1Ux7P&#10;9eprw6aV27eF3tKUdKLVbvZhRH5abJcHyq+aNtEP6NV9Z9h0T0b2FmR4fVrenh8GfUrNjxnov5lW&#10;rtojS++fW95n0+ao5SfRb+n+SrfcX+0J6u0sbwpN8RHz5cOXnkTH5Gl0XFpmhuTt+3MpxS/l4jyv&#10;czzz6f5QC3Z8UfOZfGcEttyPibVZvOs740wHOkfkCJ1ekMMQ6B7VD/Jlc2p75HUdFa8qUiZfmZwj&#10;q6/jEZ2yG+vTgF55kXmlOJFU3oSfuoAGLn0PPwTH8T5iENlLXV/kK9A3RLkb2o6Hypka4VLccis/&#10;WE+/S11r6M+xn9+2p6YP8IicHu+1wbpthEv0CAeXyqXP+mo/DJcU46kJKhNfJGf7piJHmTNZeRmT&#10;4RXdq1eoWxi1vGBymTrUflt8ti4bz7Yll0dDSa+bzrPcRRDr5/eDAeASeV3EA8AdOI5rn4BNcEvX&#10;2HXcchuwHpf4vcTTXAeTwed4HM+5ksf++Szv68XwPith7UzHDsclz2/iczhPvsNjfeCVa5V8a4Sx&#10;y8+Da3qu/P1M98W9/bcysbYqnbN6TXW9/mukOcgFsl4l5Hb3yyPFpLY1auDmZGRzRka3Zk2DsmVp&#10;QCKr42a/9W1NGpYQg0N/ndzt+8tdNh5NdUm3vt9wyepTpqVZjzNOpsf+tNBmdWtN8CbFks4dcpxm&#10;ZHhnTob1+17F35k+JXGMygf2+EtbD79nj2Tk92Wz0+jDQe3JE+XSTVtBr0xs/KDf5qDcVzvycXRY&#10;bcoxeYI2sP5W+t+9fPNeimdlyZ6k5aYa+COoTYurDXfoMabv4hKY8mNyk6zG5DsjoSOjnIf6kOJl&#10;yXR96V1YP+rtAq+P9FiQ5zOG/Rgc7/VLjWLLrglK/4H0le6XikPYleRyNsKl83zG6m6Yf2Wd66w7&#10;+BK5At/SG64f8CrWC/nGnCPn1AiXzo8zhkvofXst7I/CpdNMwG/Ijfpgmpj0j6SH7ZXVLL45O5To&#10;2x2ZOojJ8slz2T17LQW9D/FcRpJoSWUCX1g+G1xTuyZ6jsS/yC3CnuO3cr+8TsVtqrAPyHMgvd7f&#10;742vd/KTyEN1LgTOhV/nfpOX5PrN3AfnPXynYb4+X2/LkXNGrM81f7kn2NbEEskx4DOw527jX/Lf&#10;73sM55XW+XyiNsrqy11pnxqRzgVqC8etjvXhUr/cXVQuutgR9AwBP5QH9W3OytTuivTOjehj1Pr2&#10;kas0Ru0sfvBns8pzxmq63O4n75OWTeVZyq06l4ekf5t+gDPmO6LfrvW1rNX/g4FgUrM+h5YuGEY/&#10;THRzXyT2JfOxIonrouwdvpTpvSVpWxxSm1O50WKv/DTTJj/Ptcvj2EDQZwV824yYHffvqafWU+rx&#10;ctAv/kmUXqhj0qS8qVsxb/vlK8keX0iJ3t7cX+q5FPuOdW98W9I5iT/H/DVBXjU2K8/hv7F8nQo+&#10;5ZrvpjbI5/7if7U3GZ6v7TndPBfO+7bXkudymo6b5mOmeKHYU5DSteKJroN0kdq7tGT1kdiQ1YGY&#10;Ngf5XNTM8D+6Y7pWC9SLFb8Y9DP83nxpNEoFfX++pvfC/ma1fro+bqpylFOulDu3/ieNcOlMf4fx&#10;pSu1FS90X06mDJfI63NtpdtiE3s1PnO3z85OkpLPYbuR931pGpaJ0wvTtCSfwLVi/gkuoRFBL23y&#10;HY6qQW4WMQDzo+PntN5N6Fcq3leL1g+zoPNm7sWa7qez0r06Jr2rkzK2vSSzuxvyPp20GPj5cUIu&#10;koEfxTGCdQ5OEBNgrft1Z28Ix+F8//B1Da7454TXOzjnOeR2nWpYEcYLbOIw7rn+pGM+5xHGDp7n&#10;HMFO7h84So6s18iRBwVO+j74vTnlGOv7I/+/T5/Jws66RBbVnpofk9ZF9N7IoxwwXRH6nNxV2+o/&#10;M81Wa3tf1z89oBfUzou9fSHr7/as3iTyfFZGFT/QzyW/u4W+EMqvLH5n/Zv6pS02ZNq6fcqXujeU&#10;Mz2fk7ZNatk+620bLqEloMdTjwKfApcmXkSld2VM3ubPZF9thsm9ZZlQfESnt3WFuu0hq3d7qLba&#10;3aVu5V2t1kf3YYw4YL/cW+6ROwtd8kD5VD0u8Xtb5gbkj/1DSR9lpZjm2lyZLge9n9GufldN1bQ+&#10;Ar2PL+rRSkE83PK/C+laTRu5iIpTOeyooP6N/4+zSTlWfmqPNtTuy2GH6T5a1rVaKUq6ikYAvCfg&#10;IzZ07ls/+Q/0CLqyGrR4OiEJ/SzyDcuVkhSKecvVyeqeTH1rsVQ0nQ5q4j/1BPbB/DUtqbrxnTmE&#10;DXZd0XVRCuI61O1S40o8NKPr8ThHPC6oJa7HJXIrwTA+A1zCLmEes++6rsBt7TgePSfT/DPnaudk&#10;g1gc9SiWNxAvys1l8LtcL/hH4RLcj96XjksfrrGF0CvVPaOclSW15/pWAk2NtuigdCyPSv/mnHQs&#10;jMnw0pw8U16RyVxIIftZW8uxE4zGb+NYEfZ9u9+bR4//g1H1uOS8idwj6k2c/3jfE/+s9fV182fx&#10;Wd4DAJwirxP+A4657yvMx8hBoN6OvQFbke8hR5/3glmeg/m9+eTnyv3x93Auc1tqt00NSdf8qHSo&#10;TfxQedKjZWL2cBhi7YPStNlvcX64Bvmqc7/vSE6v/4XuCVPbUdMc6Xs2LSO7QWytY3vcfH331slB&#10;GrQ4Pb2+u/X5Ud0/RhSbWtXu61deRR649wEwvdt1au76rX6uw/RPqD2asZ6tUy+XZf7tluWU08Ng&#10;bG9W2teCmCHa3Pew1fT9T6wfXZ/8tNwuP0fbg97iytXIt2qES+RDNI11yjF9Hc8Lclm5Nl8MPT5s&#10;nSkH2i/HdV4SB098yhWwGrm6/60OI637qdrFaAkkqZvQR+r/s4obF+WS6Q2U2FupWW+gMVCBu6t9&#10;QN8++iwz0Ftl8By9mqmvoIcqf3t/eR/WK9VGUOtvr9d0bMOjHpOo2yC39pujduxVBVuwptHzkR56&#10;VUnrWj3PKlZeBJj0F1wihmV1dXp8IdCdYs08ePDgUyz7tlwJHMOfwfphfWV1L8mmg/yloCc4uFSQ&#10;Sol+UoFW/T/1LzXCJeIIxPjZvwLNLeWxasvux/dlIobdMCMtKwPSrHs7fX7ou4j/o2VxWNrVzuic&#10;HJKR+Wl5e3L4iVPw+8EBfNWsccci50j1dpz7hXgubMc5p+GRWBy1LVxfeBA+cM/h5DPgUryOX4tH&#10;7ge8hzgp9XRuSzoOhv0BjqPsJ6YrWOtF55qqfB/36jbYFLZVsQH758ele27UND6al+lhrDxnJehR&#10;iQZSoIXdL83bQ7am2xS7yJHeff3KauVHV5UjKT70qr01vItfaULtteGgVze9KDcCXRNyvtFgGiVe&#10;gcb3Mj0yB6121nzUNW1bwyXq7jaGpUe5ErhELsL480WJvtuSns0pGXqxJL278zKsWNikx94xHRPy&#10;ngasFx3+qcfb+v1bffLzUrvcW0E7lxqa/oZ2XJvi0tLva3J6npTLIpzko6Qvi5anQv7ySZEc6PMg&#10;p1AHuc/0O6QH0ZnaLXHFplRZ10w1JwV9H/oXVovO/bzBpgrWNDjBc5c6l6lfZdD3qAB/pV6IPQP/&#10;MnsXdWQ1fhvm5r5f+eAzyVFsNIgXoSPE+mnIjeoGOUVf+6xP44bvDfDpsnollXLgg/UakULhQtdX&#10;piEu4S8om+6svrcY7I2sQfSG4Qe35Us+yEFkb+Y6lArk6uetttG0BRSXUopL+VzJNAdYU76OfwQu&#10;EcfkdTQUbj6iLVWSNyevJLI0pPx+Ujr3xuTxzlDQRxotoOV+adU9lLrRp/OD0rM8IZ0LigUrQZ0I&#10;14RzBJfc5+aYw2vMhbBtxW/hGsCTwALwJtxDwucNn4cfHaxwPHFfOn8T13Ou4/W93AcwB1zxHA4w&#10;B+zz8/Bz4dGfd9z33FA/z9vwJY5zHTn89HClTvB7Wa+j8s37S2g3BvYX+UT0MDKf91qPtJq+W9Ry&#10;wvrGR+WPowOZ3Ax0AyIvZ2VoF02TCXkCHq1Tu1/DJXoyoa20p7wnNiUj+JjWRuTBXJc0o/cWwiV6&#10;o4BLLfp83zPyD2YMl/4sHpkGZgSdE8WkDv27Fw1L5UhoK/3K0HN8vK14t6Pfu9Ytd2N98stKp+ES&#10;GHsv2m1++3pc6lwel+PiqeJSwnKi6J+T/VCVP1NH8l7x5yB7JqdXOhcz9GNKSLaSNW3IS52P9QP9&#10;SL9n7l/26+11X96HJLy/+b0O3y9fI/XPf3FMDS8Mgz4GoxGe3IYv3QqXOM7qKQM7EF1cqxXJZc3/&#10;e02NrNqNDXEpCy7VfCKlsvVawgYgJhfu1fm94b1iyD9kDdi8Ll9bjbXp6sY/68SRW4nmgHOOH4tL&#10;Hz7h0qXi0lyMONCE9GwNS+cfE3J3OyL/Wu3Wedlrc69tY8T0W7Hrni4M6n44Jo9mI/ab+A2cHzhC&#10;biV+ITuPWryLte99wIlfYi+5zjtzCTzxeefzib/BFmJ7aOqy3p2beXzPMY9jwRKwiXvBd2HjwV2c&#10;F7F3hDHJMc5yXGvXjd/Ae76fuxTSfqO3kNpe+ALepU8l+nJL7TfF7eiEtKr9C6bfJW620avcg5yw&#10;PrXDlHsoVqAH2kNutuJCZHNWelYnZfZ1TPr36DM6Ke07Y2prjds9wV+NDsq/qYVT7vVUORi9mehR&#10;YvpZynHRqPx/Y4/kTlSPUTzBP96Er2l9RHkvueCLMrY6J6ubq6Zr9Dz5p/Q/D3RMBl8uSSQ2L0/g&#10;cHrP8WvzCFcybZPw2OmRfy0+sDyo+7M90rQ8org3Yj1QW1bGpH1hXF68DeLUXj/ke5fzaO6X81TW&#10;g/Ngnzce18I+5jWvlfbhMa0wDv0FX2r3uRE+/d3R6DO+4Fi176ofVbXNSsWKXBTLcpYhrn9huUvY&#10;l/jTmUP4ev18+Sz3ufp897p3dDrpL3eWJ4e8lvulOIVtbPam4tmlci3q2Olxhy/j73Alr1Vh/XAe&#10;QZ1cxjRO8C+Ru5TPXlkeODXXV1XsjkAX0uvwv4ZT5EuCmabfTd2urhtyUg90TyJfDHs9eZE2HZSy&#10;YjDx4XcXCendmpeunTnp3qH3j87V7THTlL9HDhN+DOVLA7qHd6+O69wbV3thQprmR0ynuqrnxfUo&#10;5AsSUVuqq79Pkvr7wJVD1rliv+cJhHMePHbKa64nGZ5TPIc9hg8POw3MsfsTOt4/y3V0fd7DsVyj&#10;jte51v63fz46ldh+znXxO6HxRG4o2ErdcMM5CibVtHLIRUQzAN9H/CInC7FN5ZLj1keXHrrU8Viu&#10;z2av/BRtlZ+jbWqPgUuKLWv0dwv6BlAPhObM9MtViWxNKeaMy8ALcozQ8CYWD79S/rJEfdqgtG6O&#10;6T2bMlwaUlyjdqVV7TT0TLC58AGhF35nsVvuzPfIbwsR6dd7/OJ0XwoVdAMqMvs8apoDvYpNvc/m&#10;rVbY+ofj91IuxHk3xYKcgPB4QD3c6lP9zG7do9S2XxzXfWpCmueHpD06Luv7ryRdyNs+FdYjdZ+i&#10;r2keuVfOgZgfYJXfQ39fmP/Uz/dv4Y0fH8aPv4NB9cOxx8/XfRPfGthl15fYJh903eXlfSIuJ2ly&#10;nwqWTxJowP81vy6syeM43BiXkmrr5g2XPl7qd+lcZA/Hl4HdcltM8ppe1hWcyX7zTaB3klFbznGJ&#10;QV9wcr6ps6Je7ja23F9x6dJqaahDoa6GuuRUPmNrCb5U+Xgjz3WuMme7dX30hHAJrZ2HOkebN4ak&#10;CztO9+VO3Q/RDWpSvtQ0NyxjG6tSBP/L9Ei5ktk53ftHhs3m53xKVXRaavq+fq9CvicG94B90++D&#10;44b7gcAI73fB345LPufgQuRdGMbXvhesCWtiuWZveO6BVXAxYnLeyxUMxJcOTyNPofHcDerHzK+p&#10;e0o5X5Hjo3PJ5sqyvL6jfIEY3Ig0q10MphNXB5furnXZWsePbDVq9Kskv3t7VkYUl4bWpmT17Y4M&#10;b+pzat+Nv5iVwT00KfuUi/RZrQp6KPRLadfXeS+4NLhHTS+1vPo9yz0Wz2dPQYcEv3TzOjpa+Lvn&#10;rXYLfyr20chqoFPap7jURcxve85yJcEe9HD/M/f0r1yJONwGuNcpj6b6pGtKbbbRYemZpCZuQ/6M&#10;n0gcbpAI8sh8PXPdWMv197fR9Q1jjt/TMFbdBlu+hi+3OS48N8Nz1HLTmM+187jN+ZjezSXciN6g&#10;l5IpFuQkpWsxeW56b1XrUfHZr+rn6L2A+N/P4Wu4lK7kAlyCo10GPWOZxx4Xvy1Xcl8rPMvOX8+Z&#10;+l3LYar1IKBPCrad5wr4fvJPcYmYq+XTK+9zXCK+QLx0e/93GVBc6gnhUu/OuMWXTQNf7bj2lQHb&#10;x7vWJ6RlGc4U1EANLC1Yfj190q8qVeu3Dl/C58h9A5fAKK5xmJuHuS7Pw3fC+4XPEbenVlZWDJfo&#10;CcU+jB3I87wX3kN8jevD81xXbGzX6gb/+d7wvsd7OZY9BR8Vx3B/vJ/Lt+bapdr71htU90JwqZQl&#10;XkFOZ0FiW79L2+Ko9SRqig7IY9N7I4aGxkjNJjL+0299JOE5g1tqQ2/OycDyhLzJHclYTHmS2tSj&#10;cJkdbLA+y90Gl+irhB5S5xaalNSs4BOaMl3JO7Md8oR+krGI2XEPVtQeWx0wXOrWe9ql+8r20SuL&#10;K6PpN76G7gBcaVo6FJ869bMCHzc9vDvlp3m411/tuN/08x+sDsry/kt5obbzyzfv5PA8Lgldc8d6&#10;DU+tXjf7RYwi7CNthBV+XD1OhNdqIxz51n0KHx/GkfrhdqOPcPzYRxgr/TMbndNfvls5B/ZO0APh&#10;o8UGs6WiHMVPJZFNmW6j2WB118RtCcclruXXcClVRrM/WPPwA/xD+Hnxf//dPAFwCb5lv0XPl36W&#10;xOTApQw95QyXiK/CpwIsdY7rtsttcKn0oWqaCO/RuanhUlJxyT6DuILyyF3FpaHYvO2XvTVcIgZE&#10;zMhsgYVOaV1WW0rnf/vqmGkKWK3B/KhEovOKffqdV2h6lGRnb0+ednbIRU1XAFwijhKOyfnwe85r&#10;HpsM3/dPv6mW70SOJVzG9y7HDzAF/HHdSvYK7yHG8b5v1+MSj87fwtew/rj6AXaBwdflSynnlOud&#10;pJQzXZmWx7vDuGESfb0fRQNNEXDCcIk1j842WKG2WOQZXEd5kuLSmOLS1NaCpG/yahvHZGhjTIa3&#10;lHdtRKRFx9Mt9CXJWYqYxi45l9Tpwpd6ddDT5O58p9ld9FDiO63+X7+rdX1UeskF31U7cW9F+S0+&#10;xStZfrYm42hg7k1Ll2JTs9qGcC2z1dDuVm5nNt16YNMZ1yMXijwHxd7DHDqHecmn6ZlRlJTurcnU&#10;hWQzVct94dr6umLOf2stN/q7/p597ZivYVA9R2fU15Qz6s/na58dPs7nqs+R+nP8NBSXyI3m0Xzg&#10;+hw618eJM8vtTFps/Etfvc9Lt3sZzLkCecLYxzXtSsv5UlxKljKW92MaDdVAE8h7d962FsVxieP3&#10;dA3bHqHnS/9L+JLVxtUGfOmyQp035xv4ltyP+zXsb4RL1AEaX8KPr4/olRsm4OvX+fnq/RsZ0zXR&#10;t6VzVNcIuTMRtOap312n3qDf8ga6NsalaWHAtL9+m9H5PjciEeVL5dr1J+f1EKzu65U/X78OeC9c&#10;qTYHfK6EfUw+N7Cpwpymfv7xXq6d+8w9f5L34jeHI+Ef8nhauP7E51B4jofnUHifrp9jjeZlsVCq&#10;9QX9IPksvlu9rucpOde95TiTk6doBsx0W7yMPnDgBLac5ftQR7I6JD3KhbqV95DLPaLXfXJ7UU6r&#10;adnPn8rqwbb0YDdv6/VGL4n43RqPYNSQYoxypK1J640ypLjSsal7yPKg1fbfW+nRvaTdsMTqUPS+&#10;dSjGgUnkeY/o/pOjN6HuJe/OD2V8U7HtxZy0703KfdMJ7zVsotbEfd8M5oHNBfjTcr9MPdvS/Y2+&#10;h2XJxwMtyjTzN1uW5LnazvkA67mGbpN8bY3/k+EYE8aaerxptEbq50B4LdXPvW9hVfhzwn/zvcx7&#10;9kJ4/eHBe3nz+p3aPTr3q0GeA7XLJwl6LZH7mf6sy1d3XcLrgfmMfg52oGvqOi7Fi2nTnwVH0CBh&#10;32ZfZo++bTzOtZoYxLntfmF75suSSuheY1rIQTwuFc9LtQzOBLjE+ZruSR23/BYuUft2mKP/TVAn&#10;TQ4bGA1WkL+ErySVT8nIGnl2i9JrOj8zikvK69WGeGTzUfd3XWNoibWsjMoj8pjUjutcGJOp7U3z&#10;e4NLcMi8Xrf2nh5p7+iw/CP69dm9qO1Z7AGOGx7zB1fw/3j9bngO+H3nkePd5vaaFJ+H9XOr0Rr4&#10;UaNSQlOCeIRi4nlCsoWi2i5peXl4KL0z09Y79+50pzzdHDH/sa1ly6McNP7yVPkLcbjIttpqz+YN&#10;l2JHL2X5zbbyJHIep6VteUDuTraovdQjT/U+tO+p7RwbVptuULmS2m/P5mRwV/eRDXSWxhQrBgyX&#10;sLv/Ndv8CZda14elO4Y9OCWRlzMysD4j6VLB1gZa0su/r1vvypatUbmn9xlMIn6IDYd/iUf6bPL3&#10;LwvtQZ7DQp9sv3sryUxJ8smq4lJVcUnxiFyXXEVOjjK2lzpfqteB+LvDuUN41N9zjvu/3HffJ/1z&#10;Gs0j/q+fZ8xj9kg4OzFgOD1+AeYzczuZSMkfv78OMIP+bB/hTDcSzyiuZMhlV9vp6rPfLfxd4Xxq&#10;riEaS1ldT+CSaVZav3DyvlK6ngMcgS+xJjyX75s9d7+CS5y79dL4wFy/VBzKGS4ZX8LHlCwojyqZ&#10;VpPjktsvt8WlwjW4FP/UYwa+lFS+hG11A8ZS+6zzc2Y7KhFdE9hqAzrfI7qfd4Vwib0fLbGna2rH&#10;RemPMintsyMSO3gb4BL3rBr0O1hYWZa2jnaLwZ8l4hJXXkmOADjlfVHBFX67c1WvMayfF/67PIfb&#10;ba5wr7r6+/n/G5euKuTK35j/PZFNy+uzQ5nYXJT2uWFp1WvDur0/RxysM+Ae24MWPyDPu1m5UvsG&#10;Nf/T1td7UDFj4tmiTO4tmX6k6XnHJqR9Z0J+XeiQ/ygmgDXUyDYpX6IHSj/6SttT0qv3o2NpSLoV&#10;o5rWRiwH/B75kKvdQT72Gr71MetVQP+U/pdT1o8uTdz5hpycGzlIv1fuNWY5BXfUXvxlsT3Ia6j5&#10;56ljcbvu12iH4VTHypCc6Tw2vbDzsmR0pPTvM7Xh4hndz09zhtvOH9i/uW71nMTXef1o5O+pn+eN&#10;sKPRflY//P3+XY3wyF8HF1in5LnAw+Hj5Lkwj8EeHuH5+EY9D9drPz7pryl/3tt9YXrm11XqK4Jc&#10;0HQ+J0fpuOkuoevRaJ65xiHnYzXvij30vAOXqM8xH5PpFiWsNibIfQr8uPhhqalinfxdXOJ3Bvs+&#10;WHpjvePAJXxL5mNKFSV+lracb6+z8Tq0r/mY6nEpf1WSgyy4FPQfRqMzUymYnfvB9Haq+ndVXp29&#10;lYE1dH9mLRdmYI/eKCOWZ0Pfe3Q40J1Gy6IpOipNM4MytDYrf6YThkv23SXqhoK+gdGlpSDflNrB&#10;bOBP9vrjMM8Ox+bC+dU+P3w+45+mF5T5/2o6cf4Z4Xv538KlUrEkZ8rz9k+VIykeddLDamVYHi4p&#10;/tB/bzXQioS7EBvDJgKXWhSXuhT7+9UOm3u9LNvx32UKzTfFJHqfdG9OKyZNy/31QblDrJ7YmOLE&#10;3WigyUa/uCfzPdK5Oiz9MXQpp6Vrb85ylB5tDlkft9/oAbDWY30ou5WTwavogdm9N2Z67jm9P+QY&#10;s2/TK37peFv+Pdsq/6PfE/ZvGybV7Dfzd+NnUr7UGR2QV3+8kjzcHlxSznSu3OlEbdqD86Ry/6r5&#10;en1thfGlfjTCpfrr3QhfvvVao+PqP4/zYQ06Z2eukp/LgC8wvH8GmOM1sMw9/maf9Rw8hveSrK9J&#10;oyfbyxd/BByb+C3rUr//olyUw9SZrks9phLgdv3g2vk6N5+I/p0rl8z2Q2PgfTFhuHSi65u6mqDu&#10;JehFz/mRW4nf47a45OeO/WJ5N7Vc0cR51nCJWBzYlE2X5OjgzPKbHJc4T48Z3QaX0Bw8yJ4HvWfo&#10;rax2ae6yaH0vrT7ONAcqcnFTlBfJfcuFwY4boP4hhEuP1+i3MSrNypfuz0akd31W/kgdGS6hbYVd&#10;Cy5hH6TIe1ZuwxzDjoN/huegz8l6bPJecj53fM/jNWJu2Msekwv7K247H3/YuPoo8XRGXmdP1O7F&#10;5hqRjuVxaTUtym7LN3yMHWVaJgMWz/x5qlXujLfKw/E2GVMcQdOHvg0Tz1ZMo63/WdA/t3t3Slr1&#10;8c5Kt9l+D6yejh5MEcubxObCL2X9KsnN1+dadvV7thQz1nusjxv94dC9faLYFdlbUG41JyN78xJZ&#10;G5W1V7Egf7rKHPkoZb22J5c5w0vyNoMemUG972N8YhuBZkELvXkX9LmFQfMvPpwbkt+Taodk0OIi&#10;F7gqxeyVnJ2oTaFzAV+Ia2+5b7nRvan37bkmQ72vIvx/+P3hvYnXfF6Fv4vPZL3BucknIUcN/IF/&#10;40vxviEeI2/kKw7r+POb4EngFc99M+aVVv5xeCKJs4SU8kWrr4UvoV9wlIqbRmWqGOQI+/n63Hfb&#10;iP8tj7SUl7JyCnRYDvPoaqYs95C6MvpEurYf1wM8Zb3wO+F7nIvXynkuq/8uzy30/LHPOkzBfThP&#10;puUkcaEcuaJ8+NK0kRPxgq537ofioOnAXEsejbqbS+tH8EEfP4ZGPS7R+44aSew40+FTbCpcoxmO&#10;hsB1oE94qfNDOcBlWXEsX5CZxXkZW9E9fXNc2tGOpjZd18HjaL9pMy2sRQN9omJFCqmSlDJqi1WV&#10;y5XBuI+yGduR4dExy1vKXuBj/xwPca7k2jOOr9yPcG5lmCvxyH5GLwF4k+ej+jysn9s+J8Nz2P8P&#10;j3AsBpzj/vG7+C72GeZsI1ziWoFLq6/3pG1pxEb70pj5u39TPtFMzpfabxazNy3KiPXPbdW1j+9o&#10;9tWqpKs5OcukjCfBaSLPpwJcUhvt6S4+6D6LqaGBBbY9Xkb7Vm04jlXsaon2mX5fz+6EYodyo1if&#10;PNnGP0QepD5uqE25EfQrAJeGtmZlZG1SXp+/s3XxQe87PiD6/Owl9uXxEnUy8KM6XFoPchQMlxYD&#10;XCJ/7fHCiMy/fK5r60KSxJAT+MBLuv7SUlRMKpSCmsFwbgD3KXxv/HnHJz/Gn/fj6l+r/xzWr2uN&#10;ss8zP+A72FzgDLlo4ZpHt1mc+/hz/P81XHLscV6BrQOfctvna/5l9MxPjs8lFU+ZXsAXuJQGl1IN&#10;ccmxyNeHaToV0DO4MP003ndYwO+NDq/+liK+2QCX4IKcDz4mcNhr2p0LMc/hU+z1+MS4PuQUkMfH&#10;vs/vCnyCwbWOK+c7TV7Iud7nRLoqSeVOSXzfxSDOiEYE/Zoqao9eXuGX4Zy/HP8Ul9CbxydAXhM9&#10;4Nf/3JaJl4vStjYs99Di0PFA7YfltzvWlxmtvYSuzcx5znqCmbZmHvvyg7x4+UoGhobMpiuXyVX6&#10;HIvzuRrm7Y5Z3r+gHlt8Tjqm+Wv1w491PPL38dnMP98vXDeOucVcZXgOpufWcu++5q/NxHWuJVLS&#10;MTOs+DBkmt34lVqW0ATplSdq87Rs07eBHt1g1Ig80XXdrLg+olypf31cDpJHsvvHS+lbDXTcenfH&#10;DZe6FJealAPRT8lyr5UrkRuAdgB9dMGk3i3lZiv4tIesV/tvC0/lt8U25VSKT3zf5rA8Wka/aVZ5&#10;74IMxOZkantJXh+/Uxsbza0Ak67Rab6uyGBs1vo94QOrx6XHaoPaZ7IvLSp3U3uVWhP0cjtnFOdO&#10;4qYTfKH76On7lGmJ0VcVG5HrH9536tdd+Ll63uP7huMGmAMHYM9gTYEf8B72D9YR95J75pjjGMIg&#10;F5d90HMH6/mNHwfefA2Xwsfyfr6Lde22m9txfzle13QqoRzlPGF7AXmP4BJ6oMeZhNViJAvBflx/&#10;TcI5X/xNndzVdVUyypvwlx+jKaXcCU0BtNJNo52eTbVaHc/f87p2/E0McgioO8Uvjt4PeOSYhK/k&#10;c87yjeUfJNM5SaQK+ogfUfcf6uV03Zcv6E2Kj4n5dGX2F+uduporchpv8F1fm97BbXCp+Bdc+mA+&#10;E+xF5lTxpmr9iXeSr9RWmLIeQHCm35Z0j16flK7pIZneWJXd/TeSUhxNJvgdge8efc2Dg0Pp1N/O&#10;7zNcQCu0zq/gMd0wh/Ia2vDcDM9j7o1rwHmNLse7RrdzU9fnBm+YwxzH/HZfh68B5nr4nHgN7OI1&#10;5nk4Pzk8EqdpeXd8Ki3j/dJGTRjYtKgYtYSOZJ/F9cn9CupzwaVh66nUvj5i2iLU87w4eCXre8or&#10;t+at30P39qjactOKS5NWZ0K/t1+XOizmQE+51s0R40fdm3xfn3Qp/6J3Cr0sW/ElLXXqvtEmDxY6&#10;rddlq37X0POo+az4jq39l6YBYv7u6rXVEFzrPaP3RKtiDRqa+KXqcemR+c/7A1yKKgdU/IUvNeto&#10;nx6XrT9eSzxZNH3V1DmaYfjTP5hOh6+t8D0NX0e/7p/wvrZngD/s89QDETth/XttvOtceb2lY4rr&#10;xTM/PKbiAz7AZ3sdt78nPJwTgUtf0wYJcyLOk/Pibz++IS7p3p3NKI68P7G9+8rymcEltZ/RAleu&#10;k1BMCXPHelxyfK8oB0UTKkW/BnSn8hnrYY72Z/5/OTvP57aWbLvv/9gfXP7senbZZVfZfm88Mzco&#10;8UpizjkHEABzTpIoiaKYCRIkAZAEGCTR67cPWvcMB3dGfh+6AIKIp7tXr53WLqKFxj75vdcGvxst&#10;H/L6yOVjgFNgEvUT5BJQa8U1Zr2H+ET4Dt6zUu93kcO3dq1R8h4a9B7IZXKyk67LuPTwXYOqWM79&#10;Rm8h1OmS3/jvwiXn9OVrgU/qrmjJdfqkDIkvRb3D0P5Bk4c8gqZkn7jCgDVqXb57/8mOM+eeMxb1&#10;6cza0eGx4zIYzHkW5zKPz4U4j2LeH2MR9wN/Z57jPXi5H/RiWIsBU+Kci+fEc1viNgA8P/hj4xyO&#10;1zJP4FslXCKv7M3HbWtN0wcAPWvZNmkNYvWLkS7k04kmrwlxbTbXSuqKauEWR2xwPWXLH9ZtcWPV&#10;MSP4lzrBpeVhe6LrjH/pT2OvPQ+TnKXmlah/bv10lzUJjxyjNNAIqF0gr6kjqlURJqEpUKfvhEbu&#10;4HzC3uxuyrYqevyE2C7YcUOeutYxPsJq1+9GQ4UY3GNcahUu0d+0y/PXq4VL1dP93hunMTFoY7Pz&#10;dnZRtJOjvBXOyet68LPS849jcxfOj8B9gh3E+gBzsLuIcYEL2GLMZ+AtcVspYANnDq8NNhhzFbgL&#10;t+Fx/oYDBC4V8CK8J/+Pvy+5zpVwKf6cwJn4/LDu/pBjoe+qfb299dlrA8jHBZfuHsClrPdPOSlE&#10;ec5hvYe9AucJZ2PcvkUnPCd7JXd7Y/m7W/cREl/neeF9uMXnQd0DGE+uZDwWHmJ9cVsjfEb4HO8R&#10;8Q2dbJ37mmPir3lx42vdz2nPX51HPO/2S6RXBUcuFK9ca885Unz8CC7dk5tZxiWeq/V6f3fvmn30&#10;RV/beWt98yM2sJ70PJsnk61el0UNBDHsV8lu15WvnRyxPmHynOayqPe5uYv0IfO5vHULo2tra/3M&#10;CzyEeQraJqzNx4NzMsxD/DrxN7gRsCLgGPfjfQsCvvAe4XqDW+H5gZeFwRzF7ciQ78lt2DuVcIme&#10;WiubW8LnIfGGXns1SR+QHnuNFuVCi/tknlLTP9n8HZfgS/R+611NuMbI+qe3tvb+XZQbsD5m7WtD&#10;sruG3P/8QvbZc+HCLxMNnoeJlhtcql7Yht+7nV66b8Sx1kc85/UZ+VGep62BZpbeo312yN4cvNe8&#10;UAuCHzKKnXB+FLSmd85O7O3pnk3tbVgVPVaEQVXL4BG9ddHzjrTr0NV8lm6UnQgn67aaqQH93h6r&#10;nRmw5vFBG52ZtZOzgmUOz8XDiDfBl6i7+N3uDn2Q4TjMMfMfuG3gOKwbzhfygILtFnCj0n7ndWBI&#10;+P8/ytOB1zCXf+QDivOcgDUBrwK+VXodez3++Y8xLuBS7qJgW++3XOsWrV3XjHpA4/zC/d6Z/Pn3&#10;XKX4mc3ffLfHPBNtFHRjwrjn+RXWaRi8PqztwAXiOBfnCGHfRHZOOf/ssui5lWDTxZm401nUBxMd&#10;lqPcmW0c79iS+P/K5/e2tr1p7/c/Wa4kjoBevDgOHIi+C86NfV9r7+q3H16jTUrvPPrhnXotOT07&#10;Ai4Ru8SOBMN3zw9sYJ684FHvpdgiXMJvW73c6zUVTUuD3uOyCu4vLt+RHrO6/m7bOj7wvg7Mhefe&#10;F0s2KbueMzGcL/yWYC8/xojgC+f14TqFa8otcw4HC9pODPwL2Mect/H35JoG+yFoNVX6vGA3xu1J&#10;Pitor2AnVMSlsxv7uJ+xlwPax+ku18flmhCXf76E/hE5AR2ufQQugR3kWMKXelbG3L/04XDbPh3s&#10;WvMEmDMmzkRtSYRL1J5Vlev48Svh764WdoBJ7l8Cm96MWcPqkPfnfjJHjX+3Pfc+ljoz5vSe86M2&#10;9WbB8tR0fiOv7MYOzjM2/3bFhhbTmtsxqxpv8zgf+ZK/TjXZn1M19gydqJkoNwBblLgiWgav9Dw0&#10;7mqm+j2Hjd/bND5gE8KcTFbrNI+ubHl9g0tfo2vJfHMdw94NWBN4TeBB/B/MIn4U5yt/t89juBR8&#10;QX/0nPAYnx9svkr4En8+z+O8+hFc4rvy/R/zq/A68A1coqf2pw+fHLNLaLeVcSl7nfec5x/GJewl&#10;cgHYF49G0LyM2yRxLvTY/ghrOc6Vwj4IeVvhvL8WLmVPLly/slCgFuZK63fXhmfT1r8yqfM27X2h&#10;u5eTNrCctrZkr43Oj9vb3bd2fVcQXyq6XigxezDnXhwvwqUL100mr5J879vvuBRhEvwK7lV8uLXJ&#10;N7N671HrXaEX2Yj2y6j34qnm/BSfb1rsdduO/Vg1hcbFkLVMDNvATMr5Grp6+MAuL3I6Iz58x4h4&#10;rUDA7seD5wVcio/AS7GH6XHMuoHPwE/hZPDTcF0DLgW7jOdV+ixGsPHCa8N9buFhnPGVcenW9nVu&#10;NKaGXT+kaiKqLXlNj5LlZo/F1Sz1OOcIfKlxWXxomf5wo9Y5PxT1ADrPRnxpI+F2XOM8mtpdjksv&#10;l3tcCwktlKbFftmJrdazQT/kEa9had0Y9RztSF8gyiXwmOms5mdh2PreTFvP3Lh9PN33vsjYcsNL&#10;4mrzw3qfcasXDhLz8xpc6okXxbtmW4RRze7T8jo7cHE+isfhX6JPMLrd8CU0TGuGu3Q+btlh5szu&#10;yTvwPQMu3fvADkFTlBzokP8T37PBVxg4B/MRtDkCXv0RLvAaeBC3gW/9ES4FHdIfwSVsSM65H8El&#10;8irDZwecjWOU23e5gl1qL38UX8pmTr0vfNTz5JvnEZJbiB33/4NL/3Q8Wq9hvwU+FN4/9OXg7IYn&#10;cs7DbcFb9tbm23fOs8mtvMgW9NxLO9XvWf70wVrTw1aT6LUW4UTjCjrPw9a8FNWhd6ILtqi1rvNr&#10;bC1ph6WM8yX/fffstRs7o3cEvaiK555XCS7dfYv6oIBdjkvwPJ2p2ZsL650ZsoGyLn3b0qi1yvbw&#10;uqwF7bXpVmvRmm2d79M+0ZqFI+i8b5kds66pEbu8oydEyUqFnI0PD9uKfifX4O7u9/yVgM2VcAJs&#10;iOdWhhHmBS0m1i3P5TG4ObEFepg8xqXgS2JNVrLhGKypUIMUeFz4PHCJuaqES2fZGzvOl2xi+53s&#10;G/EhXYvqmd5IJ2256XueALnykd+7z5p1TalR61oasfT2gl19Lbne9PTO+ne+VDOl506jW9vjthm5&#10;kWBSnes0DXoOPpzJa+tkw71a6NVzwIwu90GR+/pauNSINvhKSrwsoXUxb2t7n2xoIWmDK+gHiG8J&#10;A732bQn9S+HRAlp16Aa0y2Zvc7sdLYmXC9TktXl/zNfUGpf5EnYrfKljesw+Z0/s6OTca6XcTvQ+&#10;TMTjomtM3TR6G+yB+P4Pez34Z8Lf+GpDT8Y/4kEM9it5HNwGW/7xc+K2Is/9o/cKj4c4baiJ+me4&#10;hC3AGRl8W+Gz4nlCx0cZ+/hh21aXxa3OLqIzlviDcCl3e23b58c/jEuBE0V+5tj4zpXC+FsOFM5x&#10;+Ch2MteC3wg3xLYGh0M/V+d45e8+Mz1d5i7fHJeoyT44PbPWxLA1pIbsdarPGhaHXFewdX000sdA&#10;j15rtEnnNGttYD2hfTLn/QLJkQCXiCtelC7dt0a+t/eWEGd6jEvYcPTO+ZjZtv45nbWr6B+iTTaq&#10;NZzweoZq7bHqyRZrEcfvXByw6nSba0m/nqKH4YC1Twy5NvrDNzTzijY/OWljQ8NR3dzd32LPH+EE&#10;1zH4msP8hPsM8pdYtwFzuJbYdujzxXloHKO4ziEG93iw3kIuQOBxATO9xuQP/N5HuStbPd61kc/L&#10;3oP2l3STPZto9T4nL2ZahSNdstuELVP0key2etm+rd7XJOn1/NnbnOe2bp7s2Oj7Ge///Rt6MskG&#10;e5aih1Or2861wjO0ZeqEAz0b5CFRuzjic0MNLnG6X6bppdTsNiSYVi8brmUZfb+UblOuK9otTOoV&#10;V+rUeUY9duPqoHOlJ+DQHPorYBC95sDSXv2eFvvLWJ37v/HdPxdOvXS9d/rD9Vrt5JDVJYZsdeeT&#10;1qn4QgF/JX7PB8/Xxbfk9e26VviciQOx79jjca4U7gcuBRagZxPyFQP+VMIE5i3oxIbXxp8bHg8c&#10;Jmg3kk9EjIyBjUWdCDVs3D87O/fbt+IJAYvi7xPeP+DXxvq6rYhboKExPTNto1rvPeL03e302Gmx&#10;6vp6e1lTa5Nan9fXV26/wD8i7NbZd5WzHdlx+JmIsxHjJwYWxfsjPwz9WH5/7Pc4tds41H3dRPUf&#10;rF002sIeC+uZtQ/+xHsQVLI742dA4KoT6cmoBu7+m9uiWb1udGHW6pL03knY8wT1BKzFMT9b21bR&#10;2xFuyDZoWRz00b5CXsuQbZ3j570t22df7Oq2ZMeFSG9z9/LUTnUdvuDzBpfu4VXR8+6+3oqfrdnw&#10;atI1TrA50BdoXUu4ttgL6uLRYdJ5yvp+mWj1Nfp6dtiejbZb7WiXbJsjz/O80zVeXVi0oYFBXW90&#10;Tn7vg1KJK8X9cGDNYx9cwA3OXnIsQh0O1xdc4jyO41I8ByHMQ/A/BU7L/+jReaG1+EAew03knyt+&#10;K9lB4cRWd9/b3Pu1irg0sjLnvpmnUy32fFH7einyG5MD9MtAvdVPdHivpJfiM7XCJLguuY1tswnv&#10;fXalfTglHtO5SE79kHW9S+h53Y4L+KSegk2JFs8XQi+uLtVjXWsp11mCb/XAlXUm4RP/izDjT+M1&#10;3gcXXGqRDYdeTbNs/trFMaud6fc+yvi10Lds023DcuSXqkInvNyTl94s8LwXOuee6X3+dajWY3Po&#10;8Lpe+FSHVcELsd/GdXZNLVrm4soOj6L4KPvshngMecl3v9sLxIOISfOcSr5p1n8cl7DNsKXC/+P+&#10;o/jAN4gdBQfgeUGTN2DIY74T4v9nWe25s5zrneXKw2vm9Xjm+NQf33wXaXGFeA3fBx87OYhgLHF2&#10;+o3U19ZaTV2tNWtNNre22pDW52CXzpCWNqurb7Rq6tc72y09N621lrfbYpSriM4p8Urw6LCUtxPq&#10;6O/poQouaW8+YF/gdy55HiXjUusm5M8Hbhjy/QJWxWt9uN5cf/YK1zSO/5VwvtKYSE973g986Uyv&#10;2zs/iWLQE/1WS/wj2e3rrWtt/PvoFF5wi/YI6w29wg6tufTOiudckiuBDgcxsozeD024XfGli7MT&#10;4VCESw/Ut/jgjLuzt/vvXb++RTy/lXN5MWHNy7LjZLf9Kkx6IUyqEU/q0P54MSp+P4lG/aA9Hxc/&#10;SPTYkTCP65q/OLMt2UA1NTU2NDpmG+KNAX8CbgSuGfxsQUsy6FaGx+GYrD9iNdht2FbBZ8Vr8Hvj&#10;c+L94/MSeBa+dNZmwMDAnfhfXtf89DijdQJPvrOT812b/7BgfSvjrn9XPz1QEZfqR4U5st/QaXu2&#10;0CZ7KNKefa19XDvTZ0/Fn36ZaHZdSXqNDK9O2ujKlH3IaS9l9y21NCt7edT10jvRPlrutyrqTrCZ&#10;yBPX+/yGz2qi27rmRqw+3Wt9G/RuivSWwCXymNBx+nmaetp62XCtUW2KeHXnMvVwaXGnIf2Owai3&#10;uNt2xP0SVq35BJeop/sNjQON1/79OxyTXsge/OtYoz3Xd/htghic+Pr0oDXSF25M9tvkhG0eZO30&#10;/NL3MtcSrbnz0pVrxJ5Tb1H2c+BbYo5CjK0SLgUMAU9CXVr4Xzi7A9cKg8fhVeASfwdbMPjUAx7x&#10;PNYAuOSvvRBXIO59WbTz/KXnDG7vyL7Z2hbv2bDZ+UVr7+zy/GcwKPQWBFvJ/Qm5iN5/p63V+nt7&#10;nMePDo/Y0tS0vZe9trv5wb/XPj128vrNxQuvrf10um+fL2RPef1I1KvyqCRb9voiypmmxwH277cI&#10;52+/3NqVrun1zbVdFqP60sCNwj4KNl7YW+HM9roVrXX8e+iuBowPfOhHcGlpYcVOM2fOcS7yOVvY&#10;XLeWFLiEzwGfZ4/jT9d6hEkd2ARlfHqMSwNav2AM9U/gXFFc7wQ9BXrtor2Uzbh9F+ES+UtRTgGv&#10;ObrMWPfskMeknX/Nj1iT1vOrcg/oF/SBFjYRV4IvvJrstSrHTvH6sW47u7103nWj67gj7sg8NojP&#10;Liwufb9+ARfCegPH4UjBBgbbXR+izPODJniwsQJ3Yg54L/LC8IeHuQjzE/hRsB8CJ+N/Aa9OxeHh&#10;7NufPtrGmyWb3pi2bu3lNq/3T3qudCVcakwPeu67a84udYgvletcycue7LInyx32b6k67180Jw76&#10;6WDH8zp2C1nrQn9vDt5DrxPwA13u7rI/ivzqKAbXuMB8p7zOdvzjgr4TNbpg0phrNtVORfmWTzy3&#10;TNx1tkV8qlfPGSprfieFJeJZ4r19mstedOTW0P2jDxM2Jrrj1D7ClcClLs9vwF/1SphXNYnGVrvs&#10;tX5rHB2w5pEhS8wv2MbOru1lZfsUytpv1MhrP6Ejn9G5vqcz6Zg8svK1gmfAaeO22WNcit+HB4Va&#10;08e2VHwwp5xhnFesJew6ngs+hXxKnhfyL8lXwTc5OJqwfmFIe3eP1TY226vaOt02fR+twqRWYVBP&#10;V6f1dnc57oyPjVo6OW5zstXev3truzufbX9v14r63Ht6P8k+46x3LuQ9Jm+9Tow+jW933tn0+rT1&#10;LOh8T3XJVu+wJ6lOaxDPmNxb0548suKX0ve4WqRryX6EU9x5bSl5ROSqhjXMunedOI3HvqSgBRse&#10;g69ybrPeA04H7Y5/Nj5t7Wgf73m+ZP6yYCPTaWtODmrtDUZ9SyfQO+rTXkF/JKGzcugPcalzblg2&#10;vn7nLdfnwWsos+DSNf2WzyyTPbbbO3xsd1HuUnngEyg93Fr6zWzUdxptDH1Oi+yF6pU+94u6ZrTO&#10;5Za1Ye0/6ubJYxpye7NzctT7FsNPsaWxffd0ZrRpfpdWVnxdhjplbkP+dVwbgesYOHjgpsHmCjZY&#10;eH7Aqfn5eV/3IWcpXlMU4oDxmJz7+PUY50hbZ481tbdaVd0r+1/P/mQvZIP9367f7H+2PLH/VvtX&#10;+5eqf62IS3WT9P6gF1ykKfJsvtVrTuil9Ep849flNvsZn7XOD3oT+XrT5y5ub1rDDHbdsPPdbo3O&#10;Ddla9KnUda1e6vK452twid65st16lpM2s//GOoRL7cJMcIk+Sy8n2hyXXohb1awKy+aarXW1333j&#10;3auj1qu1US++000Mg34nsv97hHPkn72e7XH/9k+pJnuCfc53D7hEboNrbWmNLaRtbXfHPh+f2cnZ&#10;teUu7jwWeXoKB0XzOe/+VnIC8lpz+zr396/opZvzvBrmA/6DhnrgQP8ImwLfAcvieBTWRHwEHwnv&#10;H+pN4SjEkziryOnF3qqqqvJeavAeeE5vf591dXdbm/hOe2eHdQp7WtvbNNr9fiKZtJWVZfu8/dHy&#10;ObQ80AGI/DvxQX/qv30MmyPqDXsr7r2TP7LBpbSf8wP4X96M26/THfZXcklWB+2niVbXPR56l9a+&#10;u/m7WBp+WfrIFamFxy4mn7r8P9ZvuHasaa5HyLEJ+mzBt8Q6J9+b6/WjPCmM46NT2/285/wGXBqd&#10;mbDm8QGrmyKfWHxE+6B2sifS0VlCy7bvO2d6jEu94jjUHGPH3aH5orVxlqOPoHCJXAHhUolcp3he&#10;pfu+v3r+0tbpjvUvaF0vRfE+arbqhEv0GfJeQ3Ot1iw7r9rjM13WlByxmoFum3m3bkW0CcqciDWZ&#10;K+RtQzYYj4VrGmypx76mgCVcO87Cx2dAwJiALaHnNvFfcgU4C4lzglPBtg62Y9BEYf6CPYgmwZvN&#10;97b6cdN+bnhp//nJ/7b/+Ot/t//wy3+1//T8f9i/VP+b/Zeq/1MRl16lu7xHpPcK8Zr/tog7iX+Q&#10;P/lipdN+nmq26rl+rc+s6znn9H0H5yeFKfjvZCcvElMdEy/qd581eUJe8yG+hPZb6+Jw1E9gftTG&#10;NucsJc7UIazoXUm4H/G3CfLKwUbZ0OvYYm2uY4Jfu0d41y8MqtP3dDx6K5vf+8YlrH62z3HpufbI&#10;L7LNn6IBjn+p3P/yuey5Z3pvfAgTHzbsQHbPyVnRsug6n6DBE2mpkl93JXuI2ijsjeNrcRPXkb+Q&#10;rZK123JuB3yFcwPfTDxm9pj/hMcDLrEO3B9UtsdCX1PiSWBPqDfFrsKm4pbBZwVbK/SRwAaDMxDP&#10;pVaOONP62lqkY6K1cXp64ro15NdEMTH8PFGPM+57P65yTy6vky/36KJ/eGRz4ce+t+svRc+12c4f&#10;eP5Hg/Zus9YA9jUaNz/pDPhF1/knv8497rdtXOi198dbURwthj3O6a90bpNXEPMVhdo3rg1/8zj3&#10;WeehvjP4ZdkzXCuuSYizMSrZ05UG9TNbnnelfal5SS7MWOvEsL1O9VrdNJwpwiWwCBsKLGJNM7jf&#10;LM7fvRH1xCAnElxC/wZcoh4qTz3N5YnjErWCV2idcz3xs3iu01fXlLzRNT+/KVhqbcrzvXuEd/TL&#10;aFwdiLTshUlPda43rg5Zw3y/Vac6rG181HomUvbh+NCu8O1oXulxSn9TehAkhNfEaOIxuLhf+nF8&#10;LtQ+BR9TsKPjdW1xHOMah7XJucw6ZO2ytvFtwGNZo5yXoTYGW8HfV++1fXpkv7bV2J/aX9qfh+vs&#10;J51hVbK/mhYHrXVusCIugT2uiYueCb5qhmuakKsU5Qg8Fx9pFLYv7X303t7756eyETVHS+RgRLpu&#10;7eAEuITuHu+BNspsh9e9oZHbvTJu7YtjNrQxZZ9LGUu9n3NfOboEv02BI3wPtI7RE+j0nCZ4WI9e&#10;17OQsOH1CXGkpNe29Lwl923EaqejfALihOjXoCEQ4VKH1xuTn1BDHojs8vWDPdm6kb5S/vROg9tb&#10;uxJvOtFZyrqBK9BbZbdwYjucfcKn7bNMlIOsvYGtBW/hzA75Mqz54L8Nthtzjh+ReaPOlDhe0FwM&#10;Ph5u8Q0wn9wG3Rv8QGAOfhRis6HmIvie4rpA34gT4k9k74a/vZbv9/G1jDOMe407zd+991kUX78v&#10;2vXtlfdkzFBDot9Lr+Bj7a+D0qltXOxY6zK9acgpQ6uP+mv03YX3xDTmozzYp65jKk630m/DstX3&#10;9ve83yO1pMQyr2Rz0Jf8/gsaH3nZOJHOK9ctnNWhD0nApYDjwWcCbrEX0GH6R/nu/wiXNt+8d7yk&#10;V/Hsxoo1JvrElwa9Hql2Sraczj73LYFHaMhja2HXaR02zQ34Y/wvuZp2+xat89v7b8IEvSf+SF23&#10;HXDpSp95nXP8JyfezwjqUIiZab5Kem1Ga2xidcoxbmBpzH2s9GB1HQztxwbyp7S/GpPdll5ctoNz&#10;eqjnbT9z4hoX+Nqp/+0WZ+7o6XY9qzg/4roGGzjkTAZsAn/IZ4zzJa4v14kzE/8T6w5/AXkY+KI4&#10;97DViMuBPazbUJMIf+L5rHl86NiQ4XvQP3nx01vZSOIg4hct72T7rNNvGN1ZcoVGK+KS146BQ6y1&#10;6dZyD91IR41BLlON5qR9PW2jazNW0Bn6IfNZNjZxuURkIwsjGsWZyFckv+DpZJP7l+hfSU1ul+eG&#10;j1vniuzNmSE7fSjY9uWB+47IvSQ+xnmLLVdNbxWdFd3CoK6FMeueGrGVrQ07uc3Z0MqEcDDlcZMW&#10;nWE1U8KlWXQPKuMS586LlPhHetD2cuimFS3vuHQbaYOdF+0sS4+MQjnm9tUu765cp2znGg3Fc9sT&#10;LtGXO9jV8BViIHCc0JcP7AFXAr95jDngGLjE8+A62CPMJblqrA84MJjH/gw2fzx+G+cdYe35WnuI&#10;egChF+Q4QO2V1nzprmRXt7IHtVcuink7LV7YqWPOmWXoUV4e/H1C33L6eOg5J/q92eKZnZaytnOb&#10;sb7NSfHmLscg8IfBfXAJfGKQf/FsssU125u03no1z6nlaTu+oufsmX3K7tvbgy3bzh4I4/e9hj7/&#10;NfJjg03gefBrx7GKwT6J4xJ4BC5Rexh8uj+KS1eFoq0tr3v9DH4udOy6ZsaFSfRURj9DY6LbsQhb&#10;DjziFj9TsOPALP5+t//WuSZ5ByX66XF7cy08P9V1o05OdpKwibgZ2HxPLSG15Ro39Ot0vL6zQkk2&#10;z/G2Tb+ZtX5hU8Nsr64j/lLqEfos/XHZ1vbe20W+ZMcnOY/NXBZv9JmcL988v7NvaNDqmhtd8ztw&#10;pIBHwR7j2nKtwIuglcvZB8aQF8A6Ze3Chbi+4A2ch/UaakzC2gvncHgs7hMMazQ8l8dLOpeS67KP&#10;FsetCZtKe7tJtn/z8oA1LfS59lQlXMJ2I98HfvTrRJPXcdATKWg71s4OiiuRz5G0kZVJu34Q1p5s&#10;e9/KNmJl9JvRqJFNRR2I68aN1zou1cx3eU/Lbmxy+NJKUq8bseSbaUtsTMquG7Sn4/TOavP8bmJ3&#10;6MS1iTM3Tw94/4gVYe3NN3rE3dvbo0/WOY/eiX7jrM63KXIv/xiXXBd8otPGN5ctq7k5yVxHuJRl&#10;nmTP5a7syP3dUa2568OXWFfg0onHlw60fl0H/yGKEzGf9H999eqVY1SobyfmxdyGHjbMKY+Raxxq&#10;sQNXDv7EsOfC+uH+4zkOnDxw7DBv7lvE//n11utGM7Kxj2Q/UBOBplEmL1zInWqv6L5+x7Gw51D7&#10;Zr+QEV5EGtT0EwInTm50Tgq3MpfUkWTsIHdgy8fvrIacvqU+e0au/2qvVS1R68h1RvMmGuTncxbV&#10;iOu2boy4nmjX9IifIcNaL53TOhcnBvx+j86yrpkRWz6Iek3yO0LNbbjPbwy38KXwPDCbfcW+wW4I&#10;Mcsf9TPR0xJccv0j7d3d84zN7byzl+M9nicQcIm+z45LaxEuYbvhh3D/UhmnTq8z4tc3rn/puIT/&#10;7LboWL+r83NPeIPe3f3XmwiXyM9Cm0LPLaFbxdzp+c6nxF0L95e2XTiwmaM31vNhxvp3lmzh7LNl&#10;vmp9FrLieqWoB8bZpTDq2ntkweHR0h3TGdfQ2myZbBT7h0/Da1hz8PSAO6zZFy9eOPZwblZXV3+P&#10;zbJOOWfho+BQ0NUL6y1+Fob1F/IQwt/hueFM5dbjceLHPTPim7PDjhENWk+twqW25X7Zxn1uT1XC&#10;pReLHZ4XAAbR7wRM8lo4ePpMi7CF3PyUsG3M0hvT2gs6t3TNuubJ1UfTJOoh+lo2FbpM9LgkHxP/&#10;Uu0CugP4kYRL5DyRIym+3K110C/+2i7bsmqi3XMvn6SFZ6N11iusmt5atLfHn+wwf+p9lCP9CdnU&#10;9yWbfLNknfou9TP02oxwCb9UJVxCx/vXoQa9Z9q2jjPiRVEPjAtxpdPcpR0X8naYxVbA343tf2NH&#10;4uJ7RXpbnNix9uvxGbEV8vyieWIOgxYQ8w7Xxd6C78J7sOPYK3HsCedHwJrAicI8VpqXOC6FPJIQ&#10;twp+cnzzu8KdHa3dvbKu2gH++tg4EAcir4acP2q30KvdETbtXmY8NxntWv53rr10TQz6nhr6K9vM&#10;btnLVItfzyeyrV+uos1Azjy30SBOgQ3NeUTdYxf6pFoHTQsjPujfWD9LrWRC9qB4vNZJXflv7AJ+&#10;G78r+DRCDRu/L9jNcb4EnwKX0DsJeg4/ikvoRm29/yQ7Hh7zzXayx/Y+f2yNs7JTk11ux71Kdjju&#10;4F8Cl8Ai7Db3fXNWaswcc04KS8EVrZviHfmS9JQSbmL730W4lCmgdVqyW2p8xadu0V+6izQw4Gxe&#10;W0cvny9RPcGh7LrkhwVrRDN2EX/esCVW5mw0PW5v1z7a6XHOuX1W3L54Cy9Gj++rzSwuWH1Lk3V0&#10;dfoZCc5wjcCdkAPC9YKj47eGK4WceHA9HquLc5+w9sJajdt84TbMX+i3G/JYgjapz5nOzbG1Wetd&#10;n/S+kJ3rI97ftnuFXrYDXsdfEZfoCQdfWkC3m/623JZ7ZAtjOtAgxq5eTNri+0270WuOLq+seSZl&#10;7cKHJFgz3+M91p9gA8o29lrZ6Q7PDfdeb3DgZTiTcFP8pQedypUBj9k9W5QdsAi2oL3Ub6OLI7Zx&#10;vGkF4kGsSTT+7h6iHJCHb5a/ubQmvZ5+Ar5PFqjB6/Acpuf4zmfgT/DhPnueaPPaGvKWmufHbSd/&#10;aUcn9A+7t5xsuoPDrOXJU/0GL9b5rPW0r/WxK660f5P18fnyUHZNFJNDg6NQKkY67/lcpJVZxpyI&#10;v3Jb9imXR/ArhwG3v/92Y19kD99/Y91qXvW5l/qMvDjLxWXWzgun9jknzkZPsku07MEV8hZz4nD5&#10;38dleRTQMNKgJr782LE/nrezyyjXIOSoxDlXfNCr2n1SnIE6Az6e7HkvnCqdZ9QcvlxCI6bVavl7&#10;st3+nGi0n9P0ce+1engE+a86E+kDz15mT7u/mJwg7Ws4Bz6asNd7p1M2vrpgh9fiFprTbPEy6rmm&#10;71Fwbbkvwng0MtBo++J9Dr6Uvlh/Z5+9fvnaMicZ8cKsHV78WC+C07Oshs6c3W3v43qFpsBJ0Q6P&#10;riw1v2ZtCWFmqlfY1O7fuVHnXqtuW4WjrbrflO6y+YN1O3249FqA+y/UfjCoC2BtCEevqJM79x5l&#10;nG+3JTSdyPdGiyfiVuiF8Rhx0bzWwf59zuYONlxXo2ljyH7VNX66yP7r9JhSy6TW76Q4eqrfUh9W&#10;7OCSOMy9526QR7+7/dmSo2M2L77D2Rh0BQPmhFyi+Iifj3HOE8el+HkYsCboTIa8s+BHj/sd4r4G&#10;9y/pjJvdnLf26X7Hgfr5AatfGPAYWdu8OIrso0rrsYp8xEV8bREuEQuDb9B3kvrZ1g1hktZV91zC&#10;Ph0eOH/M6bcObSyK8yZs4G060h4Ayxa7PDcMbl+31O+6cOQY4dvq0XvQh6l9Dn8T+UxRr1FiZs8X&#10;Iu0AemeNrdJHfFj7MRvFPu+IsQZcQmfp3hoWB7Qvary/97NpctXbXOsPe+45uQ2pNvvLaJNVJamF&#10;0zqe6be6ySFb/LRt2QvZPR6HK9ru/rGVbom34p+7cZvn8JrcuNMIl0riFldHdnh1ZmfFa+2DvB2I&#10;L+9mjm1Po0i8wbUMicngMw/ji2vs3Iij0yO6qDPj+kvJrnR+Zm/yzll2tW7JRdzOHTmfYRyJn2Xu&#10;8nZyX3A9WbSujxj0WNP5uy9bLT7I+zy6OBdXlk1DnBQdo5uiFeB3X8mVIX8InKnMx+IDP1WESREu&#10;bZ3se77xC/gofUWXovg1euu/znZ4bv7PM/i/hUvrCWsQNjXMEcOK8n/wEcMv3BYiXlHGqOC76V6e&#10;tI65pCVkY+/qd6OddaF9eqXrlhE+X+vanYnv3cCX9f3ubu5ch3awd9BeCZf2tRazuiYn+aj+8J+N&#10;rPbp8cmR7e5sOy6UznW9TjSn9OQqfbXFnR2rSeq3jjY7htJ3kjU78CbtuqwtU702+nbSljPvvM8w&#10;c39dwk9E/hLcBU2FguzhM8clbOabR7h0gz4cNYDEWPQeuYcbS28vC/cGPMZcv9Ln3JSzmjO3bXXI&#10;WmVLV0+Ty6DfPdxpy583Na9wLPIttP/v7r130z/i3Y9x57H9FXJTQv5AyBl4/J5x3Aq2QMAfRvAP&#10;hjoqRvE2b5v7761V9jL+4vZV4YDWC/psvWujNrA2UvG7RvYPPeHI/REmLaCD3WHVaEcK0+A8TdRS&#10;r0xZTtf5Ujh5pdfN7r63RtlytXrOk8kWe0LPSPdJkTPU4bW4rdTVLnM+0k83Yc3CzB44MnW7wqXf&#10;yEnwvuL0sURrYNgG6Qcu/Jrb3vD5B5Owy72OVvudGD7xO/gcuPTX8Tr7daLZtQN+Gm+yvyaa7Jek&#10;zhzyu1PigpOyLSfRCB60saUVO8vdWTYT9X8+OD71enhylgo3+juPT+ncdmXH7ZVk85TooXpsu3nZ&#10;POfCAo0D75WG/+bCSviaH9BrJMZyb3nhTu6uaBe3sjFKBTstUpeR815E1E8dCUv2tI92iCdf6f3Q&#10;6sHGKg/+3mOwtvPkdOLzufAaD+o7ToVV5/qeeX1G4V5nGTxan0vNzO0Deeq/6xjxN4+Dl34+M0KO&#10;X4W6fde+K8f2uN0TX3s1Li6qffFiiRwS5jeaL+JwvwibnjJv1HGj6SAMIh4R4lfMe/1MrzXpfAxx&#10;9xB75/+dqxPiJCNWm+6z7qWU7Py0tWqOemZGtdYmbXVv0/Zzx+6/pzb4i9fcPlhiJOG4tLX9yU51&#10;PU8vfyxP4Ez4fSz+tfN5y3/j/eWtnR0V7PhU9lfxzlYO9lw/ulrrprMck+N8b9dvIs+ukxoV7ovP&#10;f9jf0dx/lS3F9cVfhYblN51dl3ageT0El2Qjl2K4dBtwiRwK6uqEK+sHH13DB98rdgm4BDcFl+jV&#10;2CI7p22u115O9Hvv3cYJ4VSi3/K6JvDKKAb71flfJdwBW+L5GHFfQJz/xH3lj7lPHL9CzmXwPwXu&#10;FHymwbaLfwfsg+v7a5vZXBK3GfXcIs+pFzb1CpsG1ivH454Rm/TcaHwJbVaNnje5kLP0TiLONmxj&#10;G1Oyx/e8Z+Ge1kLqzYoNaO3Ua539pOf+VfbbX9MN3meduEzDUqSjS549mNQGhxdngS91ea62/nYN&#10;rKjmxXv66Vxu1fyTzz34NmVdsruIhXnPafq3sZaES2uHH92O8P6a6PsSt3aNJbRMer3OqEq23NNJ&#10;al90P63H3ac5ZL2TU3aQEbc4LVnm6NyKOoOZX96XPQ8vcmxwTIpw6aB0EvlmhC8HGtgdRxqHwooj&#10;xw3hToHaDGGVcIhxfF3mOehWw8HQrb7C9wwHguNnNehPe+a3mWtiYdo7NwW7uLvS0Jzf37pvwvOK&#10;Hso50lyDMtagN801+bvhuQGM6JoxfkxPJI5Lspe/3GovJq1qKvJ1P5V94fnInpMc5QWQN9C4gq0+&#10;LIzptX7nQejXRHF1fDXuK6ZOX/edh7DfeWxNHAq7fgn/TqfHUOjF075Azdion2G9syO2lREGiEOV&#10;qPu8/2Kz03MeD11/s+E1aT/Kl6iJy57pTNj+GP1OYcTJkebjvCgOsmO1o9Tv91j1FL15wFXqNrUe&#10;N1LWre9JH7E2/SZiyIOzKds+Fdd+iPAI/xE+Js7tfdne9A4mx/Lq5jrCjoBLd5GWLr4lanKIb3cs&#10;Jvz3em7ex6RzBPgpdkCT9lE7/eyTvZ7/Wa81jE5YamUu0rb/xnvrbEQ3tIwpkU898ocGLhP3cz4e&#10;wVcUYitxHAv3ea+AXd/xpsyV4hgU3jPujwKXXb9Y5/TU2yXPhevWXJMv3SPe0rs2VBGXfko12p/H&#10;a6MebcKIWq21Bs1Nm9bIwHxCNu2CbI9zu7jJWXJ9zlqmx4QzSZ0hUS7RX4RrT+Cd9AcXxj/V+9VM&#10;ofs2pOcNem85t9WFcd3el31YPG5E+Bf5x6mxRXumjjic1kP/BnbfkGu9zb1b9d+JLcJ+vBLuJjcX&#10;7MX07z3gXng/JmqEe+zXtGyLZIs9m9I5P4Xu5qBVzww6D35NHn9S62nv1DVUz05z/p5odaG1fCis&#10;OC7lvL5pt4xL2HGHN2ATth1xugvv2+E+Zo19MEe32Fsn4FGOvoxZ93kSFzvlcWFSVnh0cXPp51xR&#10;2I6fk3wi+F+lwf/i81zp/Ir//28eC+sk4BExg8CTyrrVlXEp5ELx9ze7Ehdc1HneMDtsL6gTmker&#10;jz4zOg+oMaKX+3S7nz/0jmjU9e7H3o/nIcp+65Wdz98Bo0L8vXmFQc+cUWvC3ivb++S6cXahPQEG&#10;dGoOF7bWnSMWZZ+urW9Yc0uLzc3P2Ylw6azwY3wpihWc2/bH97oGus53Xyx7WrA3nw+sJTFqdWmt&#10;EXFraq+atWbJ2wq8yXvjkg+j30Gv+t6ltA0tTIpfn7lGnNfW6PqiK3AgnDyip/k1tYSFsm/si/ug&#10;sPdcj17PP8weiz+Mew285/bJhmhfH/bcvd+W8Jm2ee1Eu65tdbLPselVqt/qUoPWNTFmn4/3XdPB&#10;9VbK+BLWxONc77ifCFsr+KnjfOmxj7sSd4rjTSW7sRLnAv/Ri+CsZP3Pay4HxY+7ZsVRdD37hAeV&#10;cOm3hS57Inz4eaJBe7nF9dxqEm3WIa4xtTFv2fuCFb5c2srHNWufFn8S3jUvJ4V34u7Ckp+p9xXP&#10;h98Tu8HXVE9/k4l2610ds5pUu/7ujXwKS+Sqyb4TX0J37mfhYRV9T2a73JfdynNW0S+RPbCUsPGl&#10;Gf+O6CnDF8DGxLs5z3X6vWdlxLeqxXmfikf9kiKm2O3YVC274OUkvd77rHZi2LrTk7Z3pHWa1Rq/&#10;wveM/aP1WcTfnXW/sudT3ogzlf3e4NI+uIR+c3ngg95HN/WacxHOLntMry+ULt3uuNYewl918xW9&#10;6uiWeg54GbjzuA6k8vj7ufp3DdZGwCPHpMe4xON8HrgU1Uy4dodwKfP12iYPNu1Zst01jV8tkSug&#10;PUMPCvKVxJV63qWs501S3GLUuUWPeBA1HJ7zg82uOW2Y7XOc8jUgrOK2Tedlh7g8eNQ41+d9l6lJ&#10;cj7N0Gv7xPfbp8VRtO4+ZHbt8u7GPmxtWXtHhyXTKTvLEyf455jEiGp+cvbpwzvHJXQAzs4ube7N&#10;prUkx3Ru9bkG20vhUoO+a9sa9Z74yYRD+l3YdM2z/Y5PXVr/6BSufn7v+TnsQ/fxisMc0gPv9sJx&#10;CRve+Qi8nD4N6DLfRnU4Wwc71r2g9xUudS7zu4ddfxodDPy94NIrnb9odFQn6D80YK/TA+6P6JxK&#10;2P9j7Ty/2siydr///7Xuh1n3nZlu2+22sck55yghokTGxsYYTE4CBIhs7vPbpWNXy6Ltd+Z+OEtC&#10;SKVS1T7Pzs9eP9i2m6u8c+mCLyEOzXNqUsgLg8XgTzxWVApninVbPH4Ut4+K3xeOF2yukvInO5H4&#10;F+fFjIn14x2bWV/2+tvGUflIydaSn8Mef0W8erLR58UNr0/bxOdZ+3Ki3609RT/C/NqSZIN6JdlI&#10;krsaavXn6dEl99Xk8Qd8Yrjj6Nslrt27NGyrF5uRjllOyp8ccRu/UfJXJXmGq+1fcJoka52zyflu&#10;XN92W9tSZMunFqYNW5Va9tuHW+HSiSVX094HUYxLHveGS3xcvyUVxUXeJHvsz0SnvRxut+pxydfo&#10;mNd878t+jzD83vLyf/GvPO8l3FvPH9mGcOlLAZd23V7Cfsr6otaS3Dty5zU/hdqgrVN8Tt2bbzm4&#10;Ar6w1wv9H9/2flFNdsn1S75X6VUse6VksXjdfYWrO6ofxfe7lA+5o321dnFo3cvj9orcJvnO2S7Z&#10;TMxhbHc5qJE98Xaqx8omu3Vfh61e+qpG+xc/DizCdwuP4FGop8ZH8lon+CQK+53eb+wt+G+wl1oX&#10;Bj2ewLzAkaUpOxHmr29vRTws/X0+z+no5HtPyt8t8lPn2qcfV5btHo4SXafjk3Prn5qyqmH4tKm/&#10;gzuMeT3dzokEv20DPGGSXfKI1Mx5DbZj07ANzo3bBXVM+NbEX4RL1BtRX+IxQtnL9J7c3sgfL8wS&#10;uxUu8dq7L2vWND2s74hwqc37THu9toa59dQSvhpnrmK/VQ53yMeUfhU2lY3CqTtgH4RrIe5N/Tp9&#10;KfE+koAX4f4X20Cl5CXYQnF5CStuC8WPEz4T6vbjOTvP211d6zcXcnc6X+wA6u6wnbaZnX68W1KG&#10;yWV53U8mqo8bXpuyw3t8HMmp7EQ+1zIm3SZ8q0tHOV643OqELfAFkFNjPhy4RF9a3Uyn9chXbplo&#10;t/H1tGykfo8vtAmbwKUG4Rm1ej5PTqvKay+p8df999xHt/STfD7h0rsvHwr7WDYT8WTZMu+PPkl3&#10;F2JLMVyiRw5+JbjgXqTkI0rG3sKPKl1bluq1cj0fzMzaPjN6juiFI9Z755x25OHdRxPGfM4f23oR&#10;Lu0Il0Jseoc8MEtyt0fN9GVUQ72XO/gr/vxg//DaXeQrPYEnf1m/gEvFvNihh/9bfIm/H6MavBCf&#10;x/b0XJJk5VzynJMcnUmn7jMzQH7ofla/61i/+ziK8W/LD90QVs/ufrCud2M+k6I80SY/e0D3SHsq&#10;zb5KSmeNWlVatpJe97wbcUXde2xlrw2gdqWQp4tkCB+Gulxq7vR+fHz3Z/DzosVc1Mp0h3Wi16YG&#10;pCv37UAYU9/Y6H3K9KQdZX8tvnRe4Cdbebfofcrsk5PzS2tJDFv5CH2d9IFIz6bgTO20euESPQzV&#10;091eJ+O4VKhzKHcuy2GvGcU/p6YBHobbe3gXdP2ozSVOqWvn3IJ3D4X5PREu8drS5pp0NpyHXIcI&#10;l1qFSzXS8c/H6yJcIn9E/YD8N/g0XwqX/pQsVyR6bWXnS4QvX6NZL/QEx3XQU/hSjEc/+F1FOMV1&#10;CrVIxTH04rh3qeOi6+7v4a2T33DzPWYOjuZ0/Vml5P81c7apqZwkD9fms5fOHsmBRBwN06tLVjMx&#10;KD9rxOVm6N2o9cJ/LL1J/xlxa+Z1g0vwgDfIn+qeh6dpwIaWEza0OiE863Xd0z4LN9+Avc50+PfB&#10;bVstTGFOe4vb9SPWt9xnHQv4nYPeQ8ReRx/l5SOdXhLv2Xc+72Jcor7vleyll9hL8uEiXJIMyc5D&#10;x7wZ6bG5jU37vHVg13nsFsnI12vPm1GbuIkPJz33+epHXNoVLu1e0atx7DXSzJ/fF0bu6vx2z7RX&#10;zg/dx3zaJyv0yrK+xXD++wXmlFrE46hfIFZ8fnPttQPUEVBPQK3D1pF80yPpqsPv6yB/aifC/suv&#10;6LNH90/I52WvyDHpGtzhvx7Yx91Ve/d52T5urNiH9fc6DvVdZ/ZRj53pMWuYiuLa7qtpD1eOwQP4&#10;nWfN495g1hzziYZ9VU3KBpBNVJuRnFGry/8Wktbg3O1d0Uyw9KCtyQcgttzUKl+rttZOT4U5p7/W&#10;iwI3+Zke3y3NOz82sn8mH6glOWIV8o9ey5ekB+Ql3CITHY5L1NpUCKOQXc4BXKIe/O0C/M9D3reZ&#10;9VkYxKtuPK9LPBFc+iLd9SV37BgEHjku0Ut3C1fDV3u3s2GNGen6Qr1X+xy97b3aVx0edyVWS/9D&#10;tXR2vex+cOkP4dIfwqU3w922eXrsmMQeJT8CLhVjTimcKN7/AcPi+bZivgtWyLc95c+xAo6BUyGW&#10;daS9kZNsXUv/03vzPe75WODV+/E4LGwcOE7gcSuXf1SVaPW4Xf6eeuWvNrA0ITyXnMxEda+dcJro&#10;GlbNwMdNn2Gz52jIrdXqtVZ62+QTN1MjuZCwzJdF65Re7ZwflQ3c6/16L8jvgIXE9uR/UT+GvVpH&#10;fGERbt0oB8g9J49/JT1E3uVIuLQvnBhYm/aZBGDQH1P4oNhsxD3gym12W5xYQZl8cfJwFbLTW1NJ&#10;2z5k5vWhz2Aix3cDr5B8FXBpi9jRFbW6PJ7YVrCPriK7iD4PeNHgVz7KZeUra+kxey5drL17XbDn&#10;o0WuLFrfX4uvgv56+Ov6wdZ+Ao/C/7CHfC4aMlFY1GPBfUG9DuuQXmK4cnmufXx4duqzrXI3+OjU&#10;vT14rey111wVlnQcfO3nN3nvp/C5EroG9NlRh0V9Fr/NOYa/4mPf6T1Z4VJKuES+FfwZ8B7G2qku&#10;77emFqhjKYpD4bPVUwNO7Qi5N3ho6C2a0L7PMK9ZeEW+bgE+UnzAfuucSchG2BDWwrPeZXU1tZaD&#10;M+bke9w71MzE8Si8dnqUtSvZTCtLi3ZV4PPNSX93jMvGIw4JZ+BEl3O9vx0jriB8FK7WZaK6Yvjs&#10;6/HvJMNVcD8LT7uEK1nZSz6PF7uCWlBysJeRv4+9xHUEhxyPbsEo9u697Z1krUOfr9HxyBu0MX96&#10;hjlD9KM2eb/CK+2vCu2pauFk2Si8Q11R7Huwy46Ez9G81R99rWL7KJ5zC3l+Yt8hBh7qlYLdE8ew&#10;uA0VfLaAPcFe+mYDFY4Tr7l0jgqfJ8TxCnjGrCHmfCLzXpdYCpeYp9vkj+VTLV7jtby3Znn45IVL&#10;nYvkSQedj7JpFvzoi3w4YcDvqVr752iN8KXeKnUtm3VdOxfgFyBuPWBNyU7p0hNLzk9a56RkE04Z&#10;YdLv9N/pesPN2wCf0ruENS3Blzvo/l6j9Cf9nviizmcrvc8MIGYG7kpnbws3U5sr3gsOLxxzSuGq&#10;dLtpjDlTcFdI18nOrhzqts6xUdvYlc7fOrarszvpNmKQj8KTW/mpB7YDN7Nwh7XF9+TI7YNHUZ4t&#10;dx3VSsf1RbhHcf1R/HepFT4bl51SudxSnwnxyGBXx317dFqIfwbb+of8SMAuYgHUPLsvd+017Dn4&#10;bfOS0+sLX1d3Vx7Tiy+vI8JOc2ws4GSBhwGugvmtT1Y3Tg6232tM6mVfNGWwf4c9lsQjcaMO6iyF&#10;XRXCrBpy78InZjc36XlrIQ8Gh3ydsKAaW3taPuPkkH3a3XLu0MRQwmorq+14b9/OjqJelMCvRw8d&#10;PfFwOsBnFXgd3i8s2oelZVvIzNjh/p77F2Ds0Oy4z7ZtmBiwSuYuMxc+CTdP5Ie670mecJ54RJf3&#10;ocOz2Cb/dfLjotuXeeZVYrdo3x3AJyjZiXIiJ17PBo7TJ0f/CfF26vHoR0ktTgurB+Uf6/dOd+g5&#10;39NtlfTLEx/RvnozSw1Ni3CzSddT10K20/THd3bh/S1RrPJB2Hd7E+FK6NfhWsR9rHh9UZCvYh8O&#10;eQnyE/J3od4pxM8DFsVtryCf8edBNkP9QbwGgecBJ5+Kl/scWvoMppmP3SI/bsCm1xads5Frh7yQ&#10;ryU/EnCpUn4YHNy/peoKuNQg+ZE/Jv+qgzknem/vu5T1zIzYvuyNjwdfhFHYUd2yY6ghjrglXzJP&#10;jprw+Wg2L7hUO9Zp6Y0lr5emboe+6RNdc3rAvA4xH/GVfpb+nt75IF0CHyUzKxvcViqbIK/SZa8T&#10;Hfaqv806p8fs0/6+HZ5c2MHOSSE/IP0lvGZOD/PO6HvN3eU9Bk6tDHG5+CIX+BTOxFcpXIrbQMVy&#10;ENdLpXCL4wWbOHBXBlmL91Xy/uDfx+UuHM9zRVfRHLUDOPsvpSvl1+WRZex3dJBz3+JrPjy9/Lyp&#10;i3qMZk/GcInah8Obc0uszroe8/i155nQadSW4KfAKRHFmarlDzFXAr+oQzJGDyX8yNhV4BL9S8Se&#10;HZfgRB0flA45tOubO5ubmbPmugbb+rwuO+jIsQduhsDxAFcDPahgE3kpx+ycfvPJmXTTlu1ub/s5&#10;52Xjzn5+bw2Jbqtj/kQSjuVuK0+2F+JdkY/QQkyMGQT4VM6PIR9uakj+7XFkb2IrFXDpSLYzvQrE&#10;LHek15gTw8w3OCkCLnkNk2yG7bM966I/eLpLmESvabfVaA+9maYug/qwiIu6Yoq++26r1vl1Toy4&#10;rYR/7vVpskXylzlhR8RhFXQXMhKXgTh2xONF0UzPs2+8qIELrlg/xuW0WMbDseM2WZDTgEEBE+N7&#10;JNhmpfaS1wEV4jRvp9s9lz+3/s5nXSFzQ8spa6ceMgOvKHHrPivzXnL6R6LZSNQa1Mv+IcePn+x8&#10;TGnJW2bQTh8u7fj+0lZzezawMiI7BruMGSvMhutyWe1aIiZO7dqgzXxa8nw7tp/vW53/vq75umxi&#10;4tLky7aINV+dCZ9ObHbno/Pz1o51yweVjTvUaXUjOofUiI1JP67vH9lJTnvyWPcyG3EMgreX8mWO&#10;5MP53Gc44mM+1/e8GLEgsKN03rTUa3Hc+bsVt3Xi+YsQUwz1tHH+gbhc8BryFDAqzFmN9zJ9q8uN&#10;HSPgnT/nXN2HjNlpf7e81qCAR0GGnP+NY97J5jr3XsKF3RXpJNkAScnENL0GSedaboZnaJp6th7v&#10;u8bfw45qycCNPBTNb3YcoI5g0HP19cKtetnFvTMp7/MAEzfXN626vMrGEglb/xjNPqYPPszEinP2&#10;hXXADC3tO3Bqaxu7S3v3jrzOnuz5aavta7eaZLfjUsVou8flnWvHawUK9pJwCXupfbrfxldmXIfB&#10;gcT8HHwzdGhWOAQubV7Q03Ti9fnez0YMiBlvBUy6uY5yzOvHX6w3PeTc0sSsKvVdL6eZU93m+vs1&#10;eaGpQSvrbbGW0UHbONh3Lvfrq8hXOj8/k31Lz973+iXubdw3K5aHuL8Vx4wgxwFfArc815eedPru&#10;kMngx8XtsHCMOPbEbag4foXnQV5L4RKY5FxUwgpmizRP9dk6NQIP4O29fLoV65jidXJmAz6r9hX5&#10;L33mRZpe84gjkplw9Lu0UTdJ7cnyqGzdAZv8NGcj76as792kfLR+n0ODzVQ+Qbx70PnekssTtrix&#10;bMeyfb2PovC7kH9qH4nxbVDHeE3dI7VEx8KnrK3B28Hs5ctTWz/cs03ds72DY58HcnKcs8MjZj3L&#10;R6GOUrbSvWSBOi+w51SYBH8KdkKo7Ql1/dGc8UJ8J3Zdi/VPfBX/P/jh8fxFfAWZidfAxTEuHCOO&#10;W3EZYwWeR56H74vf/4Drob/42wq/8Vu9Je8rxMS8HidapeJi3+Jc4fcWXqOO5oE+ra/Ym3k7033Z&#10;Pdm1j7ufpOeWbG5rxd7Lbp7Z+iCsGo5mNUvfsdpmkJtoEXuKeNngH6BvYdBqEu02tbrgNsL19a2d&#10;n55ba2OLZSan7LrAhR5qAZ7iDj04PfFc4wm8s0tL3zD6QK8dXZzZxMKs1Y9EuPRmpNVqJnu8DqsG&#10;js6JDquebLfyVJO9HW205PtJ4c+Zc+84HwA9aixdR3qRmIeOL4e9dCwdCy7BV0FdGLh0ex35In5N&#10;yQnLXh97P2OtU+T9hrynkzoMetnhqG+XzT+yNC8Mk896Dreh7rt0bf4i799/4z3gP977UvZ7kMnA&#10;SRF8X3Ad7kHwJ2A8dVC8F7+Y52F2bin9y7HjdhZyG3ruuA9BrwadGub9cB6lcOl1pt3nu1GzAY9S&#10;/2LKzr7Kl2Te8W3OPmU/S/dROy5fa6bHa62dg4BZ3dQ8TTVZ5Sw+N/UnzFAidzHg+eHasQ7rnhtx&#10;nvpm+eTUlMOD8qdwqXq60z6cb9vZI/4T82PIoeNHPeq7qevHf3pwH2tTPttnel3Jx+n5JjVGt1m3&#10;nXa9zvrUjiWrZ1nZRMKh/NGVr9yh9MmhMPn42g6+HNhXatrgDtQ9vJDPEfE33kX9HR5Po+6R+Elh&#10;P3Ofi3AobufE9VFxv1BY8XqSuMzE8x9xWynotBCPLK7//9+uuH4KWBc/l/DIHmNdal/BtXh0duxx&#10;/bOrXFQXCg8C8Uvwu8ALG9lKETbdCpeiuk1dQ92z+zzyxj0l7nvjNew3hV7m+U/L1q593zbVI/nA&#10;j+lx+9prvb3GCY6tIY+RY0f1yh4+vr3Qedw51/5t/tq62zstNZKwixK2UalFvJ8ag1Ptg2XhUjjv&#10;g8MjO7u4tKPcuQ0vZZzv/mV/g7Cp5VvPDOfDrB96TSulT1Oradnr5IbgjZQ/hR1E3E3X8fL+xnbx&#10;4eCYuYj6G8nbEF/yawYeeW7u0e0mlwMdg7qcbP7EvmR3bETHr9Z+pB7v7UKvLext2vTaR9s+PbPD&#10;E8n5yYXlTi+dM50cF/UukU55cDkKmMO+Z/+DK+BNWOAL/w9xgSCLQT8G7Am4FjhlOC6YFeSGzwUe&#10;LHhTOC7P8aFD/y6yHL6PR2wuMI7jBK6DkriUbrMq+bfMHAE/Vk827Vz4e6B9n/48a32yZxuFL/Q/&#10;vfK53tGstrIMfEvMlmu12hnqOiRX9BqQg5HPVynMJ+bZlmFeCjWYPfav8dqIU0W+3NtUi3XqO/dl&#10;A3kd9D027kOES754fiOfbd8+Xmzb57tD237Q77871jqyvces7d5GsendQ+nGk0vnVToRBmWPb3yd&#10;HtxqXXlc6Vz38lr34Ja+s5srj5fAZQ3nHzU99DnRh3mLjfZYqPnRc167yEe5U651iPOAGaF2v/ia&#10;hnsWt1/CvQ/8SSFGHfTH392j/x/rGy6F3/ZIb++jdIKus14/uj+3jOyaAfjcMiPWPQUXSZ8NzCZl&#10;M69a9lF46TG/WF2o205wD905d7f7eMKNr5fyl8OMA2qr3ceIall4pI6lRzZ4b7rf5YvYUtdy0hok&#10;P14jlI5iUfh1qbW0beUPLPf1ynsFb2QvwTEx0NNng319dvmL81CO4Sst+Hjv5d9HsbFHycmZ67SD&#10;rPSfdBxzg8Al6qfaFqnHJg6PXo1wyeeHyY9Lfpixk4e814SBlW7bax9fCSeoFfA+AGETuEQvG/m6&#10;YlyCLw7+24h3EJ14a7unu9Y7P2xvx8lXRzXLLROD9qq93jomEvZePmhWeHQoX+7iMh9dW+HjvbAN&#10;2wT+02Df8Deyin4MslUc5wnxH/4X13/B3oFfjlnqPCKzgb+S9/B/cC7EsoIeBqOC3AWf0HWfnoNN&#10;PA86t9T+YcGVRO9Sm641Mrh/nZW9vWYDSynHFGbwUdNUPtpiz5NwoXT4TCTsnreTTVaXZq43ed5C&#10;voX3jrd7PRqyhZ0OPpG7h4PuzwlmGzdHOkh+XnrjnXOXOF/kHbHDqBce3X0hW2r75sDe5zctuTNv&#10;PStj1rc0aoPvUzayNmkLBx+d/3X7iFlql5KxK61rYftNtA6u7Wj/wra3DnVt7p1jOn99afsHzJTh&#10;/kS1JPRcwrV1diFdc1m8ZH9d/5Xj7Sn7Kdg6cT++2I4K96LUseL2VKn//ad4FM7Ra4+prdTr4P+5&#10;nsMNsS8cSX5KW4fs4nbdk07mbmWEFbPDhecDuu4pW9hdjfIh2E3cr4Lve3nJbyNOp72mPfOg3xr9&#10;P4rPBRxDF3j+SK/tnO/Y7Mac9aMP8eMKPSrgAHXV1al2qxlttekv83Z4Q17rwvPi1/lo3kpqZNQ6&#10;WtvsomAb/BSXTtBdWTvNntiH5XduO4MRp9JXR7JBDvQ49mHJqsbgxIH3m/gXdZ7UhNKD3ue4RJ9W&#10;k7C0NT1sfemUMOJS9k5kL7nu0bWhtoJ8LrPBwSX65ogvFePSze2949q17Cn4m1e2P3qsiTg4vXFl&#10;mVZ7Pt1oTRM9VpfssqrBdmsY6bfU8pKtH8KZWJidCTbpOGEWSYj3xP25oCeLY9BgC/YNnN7MOmH+&#10;BfyrLDjm4F5lMfOBz8HvhCyDe8SdwjzSgEl8H7gY9kSww4LdT3wvnNPfxb3fZvT9E102L115en1m&#10;c2uLsrHhIpF8kFvDBpLclI212r+T9faPoSp7PsksJTgHWuS3dfnsgRodoyqp1yRP9GJSi+ZzbuDl&#10;gWN3jF6RBmFSo9VNtfn8rNYZ3ffJIVuiLgVf+yGKhXldDLZSbssSq+NWJizDZ4R3vEK2LbVT9DeW&#10;y35Dl3xCPzguSWcc3fg6OZJOObyynT35tzlyItQ733mtEVzI6Pj8uXDq8sbyV8Tf8Me4ToU+Jq8n&#10;iuqcmP0e8pzBxwp503jsrxhP/g7HgszE3xP+99/6bfEF7/01thnxceTpAv6VC9u7urDNy3Ob2d6w&#10;htFhq3Bevnbn62rwXi3qiOCcZC5sVF/WKHxa3F5z39dzAuhAYfalsIKZIHB+8Bx/Brz3GuTHqAad&#10;5XUKerzU+Vw9ys6RTT6xOm11Y/QJdbjv7z0skqUaaohkczcmdY9HOmxhdUm2heT8MsKlufSMNdTV&#10;6T7/Wt/uSVZ+CLgkv+3T8ordXkTzcnM5yYlk58P6rr5rsBD37ohi395jzHwm+Hqke4VLcL++SdPD&#10;mbLWyRGbeLfg8W7ylMgBNh01bdSc7MFbSX3bdcTV8oO9pGt2LvvqTH5y8v2M1Y91e88Ws+2pEXid&#10;gb+h3vu6KkebhZfteuyxN/1d1jmZsovCLHbuA/gMlsCfGnDHz6eAP3EfLY5L+FXwWob5GIHTEpzi&#10;f2AW/A3MwQCD+Bt9G+bPxTGJ/cGxg00VsDC+R7Clwv947Sk5p9Z94UDfJdvkMHdo3cleG1oa8/xt&#10;zTL53iGP/b3UdSmb7bYXwvF/DFbYb0OVViaMapRP1v8hZUOfM9a9SN4FTJLdCy+yjtG+KJkfb7Py&#10;qQ4rn24SRjUL6zo9J9yl72lOJ2S3TtuxdIrPtfXamHu7lH+XkcxWMNOFuXbw/c7KdxSOvpZt+/s0&#10;sao2q5Ye6RDGI1unwqKcMOnc17Vzfm3u4d8/ej0WM3KImyDf7nOAO3fMELr2WDlz6y/O8/Ld8d8v&#10;7MwXPluUf41jexxf/g5Dfmb3/Mpnf/Yd8RWPV/mSvXeZO3f8yAlLqe3eFTZ9kM24cnIkHz1htckh&#10;r5GBcwsfu4ze61m4t4QRC73WvDLs88yog+ycSmifXcjekE0kvOb4V9dwcAq/H6IaanxEOF6vidk9&#10;8vqD155Th+6zz/ARbk9s8t24tWiv9S0lvY6gnf7YAqcAdQZdWsOyj7vlTzb3tNqRsIXYEvdtaW7R&#10;6mtq7HA/il38bJ3ps+d6PD04tE/vPthNLm8Pt1+lY25t//jCxmeWraq/x8qGW2Sv0R/QYh3CiGJc&#10;IidXITuqWnZNW2bUeoQPp5fRTGbXqfLH6CWGV2DvKufcWbkrap1/xCXmB+SF7x8Pt615ijj/iJVn&#10;eqx8vlt41Ghv5ujDqLa6SXyajmj+T1K4mBA29bTb9vFhZJOiE3Us+LqfwqUQDw1yFeQXewkbhteD&#10;fwbuBL8Lzl3solC/TT0GC7ssfCbYYcFeAnv4jjgu8V6+v3j+5VNyvJ9lZvGlxyOTn2ac44FaIvqb&#10;u6QjX88zb6/QAydb562uD7Od4KR3Pnbdt/GNRVvY+yz7c8hq5Q9Sk0a+pZO6gplOrwX/Q/bNbxn6&#10;0OmHY24GM3r79B7JnOwpevLzd5F+xa8b2przmchwQsFTB9e9c2Km6eejxjzqHf0z2SR7X3an7K6P&#10;O1t2mL0UxuDDRbz1+Njhtxb70uG6hGsY4tDxWPXPMONnPtbPcOlX3xNkK76CHoqvYqzk0fOxyCVx&#10;SmqkL89sI7drXZ8movlczA2khx2OvgK3HzUj1Ja1LEX9I/jpYVZIemPZc+TkBy6Zu+d7LYrls4p/&#10;R/xaB705tb/yjWM3zEMKnP/0U0a1Q/CCd1vjgvaqZKFPuHV+H/EKra99tsqKt/Zl8/O3uXzgz1N8&#10;31lq4Ind6v9f1jd8v3F+1FBsaH/XT6XszWif96RUUG8y2u3ze4g3UUcJD2eIg+NDtCzCay/5Tg/a&#10;9inxlMif8hmX8J1cnNgOs2Uus5a7Obeb+6uor/sh8ufclqVXSLYnc0/gfHHOafJLmX77Y4x5M/Rq&#10;1Vs5dea6VhXCyopR4VKq217rHJPLs47x5ELxNZgxAPd8qG0rXlw35DvkyUL8GfufexPkJtwvPoNP&#10;Fn8Nfw5ue+Y+87mAbwGX2GPcj2BPFZ8D3xnmlYZVat/kby/1vTfOsdSWAbMjrgA45NvneuXfNjl3&#10;t9cSCLfp2WEeU9VUZyRH0m09iykbXZ23RuFSfQZZQs6QK/njwqVnY7X2f5NV9pvsngrqZWVDMa+y&#10;dQGuHWJbvfb5aCua86BrABfSywT8mcyLgpe3gEucQzqa1fIHeVT5ca9H5TvqXlX2tljfRMoOT/OW&#10;dT8u8mW5TuF6h1h1/B4UY8NTvljxdfuZvfS/waDgc8V1T/Eqtsefup/hWPHje7yd+W3EePi/dDR8&#10;wW/gaJ2hVl56Wesl89szzBJsk82ke6x75ZynIT/m92zYBubH7Eg+yjU9YcxOL/DDIqfh+sa/P36+&#10;nAv3gVrq0M8bZkfyCCYF3gFkiNkZFfBUaHXMwhUZ6ek97Zfa2mqbmh7/CxYV1wd8iy8V8tW5k1PJ&#10;xZ6NjY9/u/aru9tWJR/ujXwF/KQK2eAVo13efwU/En0yjfID2pejODi5HfZJA/xQes/qLudE3iay&#10;AU5vr7/hErOwTq9OfQZBMS7h0+4c71vP3KiwV799NuLvrdd3MSeaOUVl6QafKcs+q0y0Oi6VjVI3&#10;3G1NI/12pj0OXyX2MDPDmMkD1uCDgSk8jy9wIfQGsDfCrLcgq0EOwS/sIuaKBZnkf8SX8Pvw88J9&#10;DbGjIKtevxubIRdf3Av8wSDPQV6Kl9fwPFzZl5MdaxWmwNWHLHp9a6bbfheWMIft+XiU43dcmmi1&#10;2nSBQ14LDrqBpSlrSkd9mHXwBizQR9Anu7TDfhMu/WOkwvkKXAcvj+g7qJuDp0A20/SAfd7fdB8O&#10;e2l24739kWz0GZsvAy6FeSfUplMrPk6PZat0R5vPgqU+v3mozzb3TzwXd3by4LgUrjmPwT79O9wo&#10;xpC4rv/ZCvfn745bSocEnytud//K9z11zsWL87oEQ/w99PTe2GbuQNjfaNWL8llm26R/In7218Ip&#10;avn+HGuS/qFPLJpZFOwl5hb1ZBLOM3Gh6xn8Yeyl3FlUT1UqnhmuCXsBuUR2OFaYQ+B2SAGfvvGh&#10;zNMvrj0o2SvX+bUwj2Qh7cc5lXw3NtRbZ3d7ydnHP9hL9PjizxXeM5xIeJyL81rd3rQqyU55oteq&#10;qPuWrQQ2NRH/nB2ymglkfcA63436OTaQM3R+6CHZ/Qlb2froNS6P1Og+wF9467VL4BJcE9mL7JO4&#10;9GF91WvH4aJqpH+L2ngt5iL6XKLJOj3vcB7qqmSb49Jr+XJlsutakgPum7NvrmUzERtiFgqz4pmF&#10;Gr/2xRgSMJl7wXsCPsRljzgTMSueh3vKtWbuCvPHwvuDnR5q8dBP4GIpXMJWwlb9GS5d3UczOebW&#10;l61xkjkB4AW6oMcqpTPhZXo2Xm//SlR5Txwcbm/HI18MDAeXmCU3/D5jrTMJvT4sWYIndcgqZrpc&#10;xuEdwFailhIsahQm1YN7bi8NWMdEn+2dHrg/gE7vn5VNDbdThpm5DT7bjv5cn6NILx9cS8IjZp28&#10;HetwXGoak/4d6rWV9S3h9a3PFkAOw34I/sOv7On438H++Lv3Bx0TlwG+Lx4Xj8f+iu2e+PeWwpVf&#10;wdCnzivgID1wxHmo5SMGsnkuXJIPXCY/jmsKLmEv/Un/s/z1ZyO19jrV7Do84uMu4JL8l+70iK1s&#10;fvKaefCI+PEdMaaCXRdqseJ+ZfxckMvAL8D+BpuI5RAXCHy74BSY+Fb3vQyuC8lhi2ypRGYs8re1&#10;D5saG6yuoeaX4ktZHpk3B27p+fzSou0fwFfxaBu7O1afGHT+kOqx77jUiJ6G3yBNz+egx7/wLevd&#10;fom4qtszw7a2+9lx6Sv8kQ/0t9w59xK4xKzLo9yRfGjmOv2IS+9XVxyXIvzH/sJXHhQWS761754l&#10;y+2VnlMHXz0a4dKrRIfbS3UDXV77QD3ZrWQNG4b4Nb4c82/jeBCXt7j9jV2DrPB3kJnwnBg3ubhg&#10;L/HI/7Gh6PcJnwv6NOh97j+9icWYFGRjZWXlp7iUv817bff0p3lrmGQmXL/jUjVcRhNRj8rzsXr7&#10;PVljr/V32Viz45X3hYNJ6BHdm8yX99Y5m3S7F96sSuGO16s6txN2TovPIveZyvT+Cp/q9J5O6Zv+&#10;6aTnLL7eRvUfzcIpOLufpeG5l98GthVqX5+l6ny/lCWlT5KtVj7W6bndavnbTYkBSy+9t/OLe9vd&#10;Ov2LfYTP/Xd2yN/hQcCd+Ar3oxhzwvV+ClNKYUyp7/tVXAqvx38n+xBbEZ2F3U1Ny8raJ+cED37c&#10;xtmuvRiud8x/M0M+ujCbBp4HZswkpKfHWpwDKfhaznkNp8TUoGVWFjx/4Lgke4n+Mz924Tx4BJfD&#10;jIwQt+N8OSewCPwJM5zApYBJ5OU8ziTMYha9z10VLjVlemw4PRrFJ7QXW1tk47164b6J+2rHP8nN&#10;HcuOIhYlP+PD5zX7vLHu53wsW6p9NGE1qQHZS5Ef91Z7v3aCXHTEEeU16F6HLhtuotPtGnraO6YH&#10;vK79K7h0F/HaUo/BPBv6zOHn2svulcQl3/ur9FMQh+2L+BbYU3PUfMsf0L57maqS7drqNTc1qQ7v&#10;LQaXyuQf1EsPn8h+gS8c/rUgC8xrivcABFwJOjHIK69jLwVbKNyfIFfUf+MXhjxbkO1kMml9fX3f&#10;MC4cK9hLvAamhdeLYxHYcvGamVJyjb1EzHvl+Is1pOHnIybU43bRi8lo7sgf8uPgc6av941widwE&#10;PXDUgFP71il7KXt3Ycl309YyHfFUvJEMPZ9o8bk+3n+IXE31O2dEneykepbuQXc6Yas7X7w3FhnJ&#10;yackjs0e+ads2BczcKlwLu3CpTbho3Ap2SybmxknHfY21WkVKfLKkulEv00uLUvOruxgL6pv53fz&#10;+7m2pX5/Kcz5FRsnbgfEsaHUiv8/jo3FWBT0UXhv/P98LtTyIkvECkK9G32r5Ex4zgKPyHuE+COf&#10;mZMupYaUOshr+RQHt2duL7k9S76TGNO3nqRopk3FVIfr8aaCn8Wjc91oH63J7/bcv2zchyvJ3eX3&#10;fRHOOcSSwjXlfzwHl+Jxbuwwr6f03vBopi0YwJwxn0foPZjN8vG6LLUwFcm0jjfQ32tlb/50+wvc&#10;CbWEpWLfZ8T7waWjY4+BL2tvbG5veQ0W13pyacHeDnRYzXi/x5jK5SvVTnB+ES6FOS+Oo/I16TVu&#10;nuixgVn5g/cXjkv4cY4598xtztnWhWyl/EmES7elcWlnd0v+wWjUh0f+2nueh6xSvxU7sQK9nGp1&#10;v4RZDHE/rn6ox/vzvA+oUMPCtQATimU2yGJxrDL0FQS7JX4P3d9ubHSc4/8hXj42NuYx9oBB4bsC&#10;BvGcuHg8rxfX29z/gGEhR/gDLslWuvx6ZXsPOc89wC/xRvj8arzFnk3SC9fkXLmvJ6N+28qpdq/J&#10;5xp6T1Om3xJLE3Z2B+/jgXXPjHg+oSzdJSzBL2iTjDd63LIXLid4bRZlky1FfeYTH+a9dsl7PnQt&#10;mGlfNSofbrbd/meqVjZTQ8Q9oD3y5xScS/LdRnUeiU6f8QMulWMvMS9isMtmqXc9OLXcaYRDYX/E&#10;6+3jK9QlxVep6/Sfrrj9U4xFpd4fcCnEJLF1ZmZmbHx83OvewKAwt5C+ed6DrHDeyFHYl4HPK8Q5&#10;ZxYXCrPkqCO9sbPHa69Jo7exfK79B1zCV6avGtvZc/f0YyxGHGbd6WHXH86LiY17pn15++NvDLGm&#10;+O9CFonHBlsp2CHwx4Xn+IrYU8zIYbZglIeNcGnq/Zz35lO7PzaatOraSvcLQmyJx1K4RLz7DHuK&#10;GlzqD7c2fQZd6KVZ1znVjPQKiyKbqTwRcQuASfhVjp+FBX9L10JC/lefLW29l16/inCpwKUI7pxe&#10;nzsuHeazdnh2aHlqK0rg0s3tlY2+T1sbubh0j3N3gEv0obxxXGpw7p5oxiZ4ia0key4lDBsb8f5R&#10;cIm4NzYyuTLmpPObAk4EOQ89U8E+CvcIvAn3J9hM3Cdwjnm9zA1H9sAT5Inn1CTEex6KMQq9GfJu&#10;cZuJ96JDuSd8nsdS+yCa53jk/Ho9H6asehqOLOqyW+3fkk/nyiVfOaFrNM2sCN0rOD+xl4Q/bek+&#10;W95ekaxLh8nuWstuWqP8ceZUvpjABm+1Cn22IdPutUrwbTUsMgejx/oXR32+EfFY+Gvwy5lRDd/N&#10;C/kW/8o02G/pep/7+3KqU/YSc3TbhUdtkiFmQ3B/tMa6rXK81/my3sv23No7sqt8dH25FyH/ENcT&#10;cT3y32BOwJ1wrDjuhPsb3hNW8MXZP8Hfws4Bg7CB0Hf45+g+9nDocSzea2G+Kr+P98RxKezNwDmw&#10;qL0b1QdHnCbZ+0vnJEPnhHxcHJfIb2A3Oy4Rk56NemmxZcZXZ50/znsKr2WL5piT9v1acG3CfgiY&#10;FF7nPehojkO8huVxpUIeDpsEXKK+khjLC+ES82exmWqFS4tfPnoeEHspPTVh1dUVHksJv5d9U+pa&#10;5bInztWEHwc/3s7xka3p2vl561yPTrI2LMyrlB3yZhgZkw0+wVxoatCHnJuOc3bOSvzN8U75BxOW&#10;vZFOeCCn/R2XWLkb9PSh+3HEvc/zuR/jS247P9j81orzm9Fbyp6C17VW/sZb6oin6z2+VINvO90n&#10;/xK+Q/lyI502vJhxrkqPe19FPDZgCHm5gAFB3oL+BSu4PugzekiQsRD7juvLYJ8T4yaWjowGbOE5&#10;c8bBnvieivsWoUYn+HIBn3gMfXS896m+3am5aRucSvg83erJXns5IvzR/i9Ld9g/0ZvOndfiuFQ1&#10;3ebz9+D35hp2SrdNbs5LJxzZ3sGWfdpYsdXdVeuU3fU80WjPUszuFZbpOJ0L9KOMem1e7Zz0zUpC&#10;923frys1adQIZK91L3WsxNa8/Xu6wV4stdlvwiZwCUx6Ts248K58uNXnaFUlumU7wTEILvVZ7Wif&#10;fYaXev/YeyLY+6FG+yn7pBhHnlo/w6b4/eT7uC9gDvcejCG3gV8dfC10Bv47uBNySNxH/sf9jvfE&#10;x+tz4gtfDXs52ArhvcXv5/l7nQO5G+R3U37zoHwHar+ejdbJZmr6AZfKdf/JnZI3Dbky523Uc+bp&#10;XRVw6ebiKrKV7r/bSsE+jeN2uD5hryQ25yIbCb++UCPwzU8STlWk2iRzYFKbPcsQ+2q2GuFSVnY5&#10;eUC4jJZlA7a2NnotYcDgsB9+wCX5cAGXDuhJyV/aO2H1I5xIkj1qmz5fZm1i56PVTQ7Il+uyP3rr&#10;nVcA/vG66Sj2he9JfKkh1WGbl7uWu8tJJ0f2kuNOAZeYrYz/QD7u7Eq268XJj/aSY9OtdMSFDXyc&#10;+Asu1UlnlE/hS9f7PISKZIvXLDNrFFxq0P1bOzvyGn6wNV+InxLzBkuCvkP+kBPwmgUOhF6FEHvi&#10;+oR7FHAs3Cdi6dQFYKeDI7yH44FV1BHwnnCs4IPwWuj1jR8TmeAeId8cL+jSUvuqVTqxVT5V4+KA&#10;zxl5Ntpgz1MNzhtADSUzcenNrZH/1A1P3/SgtZN3m+y3AemL98dr1rOcsHpme7+jNqDLeQNeyjf4&#10;PwNvPYbRItwYmRm1nlFmnGTs496OnYHnPt/7Mcoz69oenWV1L4/s0/mO26x10hmVmc5oRpzPK+/U&#10;num05+PE08HOHt2jdqsb7bWa3nab+6DfepS1u7z81rMoFxb0c3xPxG2cYM9wzePXJdg/4T3xeHb8&#10;fXwObMHWIXeKz4XNAw5hzwSswAZ6as8E7ECX4ZMgT4FzkPeH/vDidVTwz47PTj2W+81Gykb2wbnW&#10;ZfbUzg+ytiH5XDvet8SnefkLEX8IPVi/JSrtf5KVnnN9TkxxrMP+SLS4P18JP+MSsz+EFyPdNjk9&#10;6ecWt384z3Btw3UMshnH7WK5O5KNPjo3br3yCVtnBq1zJSX/fsBql/qdC40+ozeL3dJPksGJbns1&#10;0GbTH1Z8hiTycpe/tT3p+g75Lb29vX6NQty71DWO25ABw9lz4bz9Ossf3d0+tD3JS/VYv/02WG8N&#10;S0PWzHyeBfkIi6x+q5W9VJFqtUbJ4uRGxi4eL+zy8dxu5Bt/dS4qeODkh+cOIo7VmzPniYN3EE4G&#10;36fIlvcQwg0je03+ysjCuDWO97jtyLV/TS5Sfsbvkv1/D9VbRyZlze3d1t01Yvu753Z4fCmMhW9F&#10;/thtFMtLJBLuyxXXxATcCFgUFudaXO8dv2/cb2ww6ikD/oBr4BJ2WbjnfFfQRSEWhT5Gz8LXR48L&#10;mEl+j89WVVU9GVtiwePm/Yizsl/TzDlqlqzW2W8jtfZCGPViktqRFumINmuTfPTOjFj79JANrExb&#10;z1LKWqYiHjh4LFuW5ZtLv1Fz9Ntkvf05E9Vjz+68d27o3FXOZ/ZGXCYRF7vzjntPmuy73LF9OT+0&#10;zdusJdfn7I/BOiuTP+n5IeEi9tLzUdlM48iqMEqYVCnMqxvpsZG5tG0c7Ek/7NutcOk+/92vCrHX&#10;YkwKOB5ei+NRuDd8Ns5Pg9/E9QZniO9w37BZ+H+wUwKWBJuZBd48hUshn8T/OBa8r+Gz4fVS9tJf&#10;cen7fgy4xLo41uPBsW1Lx2XWP0gfjzgHGbhUpfv9bLTG68uYH0jOs2xKenqSGuthx4n6ZXocdb/l&#10;g69trPl5BZkNdtF/gkvXX69tP3doiflx546rk2xRk1Aj/UbvZRmcppK7Z3BYwDmi7/9yAo9/AZfk&#10;Px7omrc3Rr1dwVZ6Cpfi9+ZbLkD6Ptzv/8fad3+1uSXZ1l/91ltr1nTP9LzpMHf63e6+3dfGYEzO&#10;SQQFMpIQEgokYRNsMghJCOVI8Oxdn47vZxr7+vb0D2eJIIR0wq5ddap28We3xPBiXY5u0uAnc9IB&#10;PjeqeS3AJcUk5kws6N0Q9TOmt1jXPi/vknvY0xV8pirenxXLuXuoN3EpI1e1HHAp83e4RL75QB19&#10;YBPzCNnLYvP8LfwQ5sAvwD9xSneIdQ4z0g5b4Yz4JRjZAI4Ag9MVubktS65QUnyjTgbnnj4tz76J&#10;K9vjzc/hEgdxyX4G7OtGm8vYN2Pd/L3hWqamzs6RjK/IeeY5IQ4xDsXn8j3x+awLJk7RhvO59v/5&#10;GS7xvn7Do3FOciT2rWUfJdaLvFwZku99ffKX+S7tRxw+iMjb8z05zl7KMnCJeWW8O2ZPOAfsKnNz&#10;WWPLeEX3DngNfD/G7+Z2VuUwBV+e+jvUmqG9ZS2cqVHD98VGRbnSFWwLe5ZdPBQkcvNe7TbvIzph&#10;x7vW2D/LI53LwCP4cEPYO4NLbol9OJBzjRsUtKatUXm0eFjzvNhrS8z54dfm7Nvv1Mlx6G8ZbWj6&#10;W1wbYpMdP8jBuAeIW2a/222yfRjb/PTnZpDLmnPF/7OysvLZ63zJj+O90hYwjFxJ83OaI9fEJsUn&#10;9V9uJJXLiMPPOx3qZbPudAkY4IZfDD85yr7e4/LD8pD8sAC/zj8t/WE3bIxH61Hm94JSxJnTtbv7&#10;6d7G5NKboTyhGV+wY9FzuMR+O8yjKt1VJPZ+R1b3ImrjBteo+0+tiinVIGRfr/XEnqW1VbjV2L3a&#10;5HpD79imp6x6dzPPX5pju19s50smJqucFPvn7Dot7mBAun3g/axDZ79V9gRgrt0O75Ote+ThMHMF&#10;5uE7zMk8zsB5/kLKDxXt1aTzgr1OXGJfL6sHwc3f4RK1d6l1Qq2BOuw1OVYD+JSqpOVt6r2EzrZk&#10;+f26LJxHJQzsu6jdSoLvvVDVO+frNPdbXlRDhj418IF7mHf73FP8XPZ6B4NPT4fRBHhqQwyPJL6Q&#10;75i54s+Zb2nq8Rhn5xrwew7e1dG2kiuZuhN7vMv++iYG+XQwhs387TfAJO11hH3IR9bE0o97xdyR&#10;kAPcyCeF+4LUwFXfXb3XfABqnFp3NpZNoV/QCVzSeivsc3LQQexv8iqH34PzfymsybX6tFh2j/dD&#10;1LJNV6hFmQJfYo/bvBxjbU4a8H+qSfj8++LcWJNhL/bDEvzvVb/Mh4KyBlw4SabhE8B25MqSSN6C&#10;g+HzNoeZB4Pf5CKaywPuQuzhz8iBiAXEBcNX+D1xx9w723mLsbWca+KW+Tvz+AkbnmAUMew5fVdz&#10;Zsz/4SNz1owm7NfOWx7vY2c3jvP093yK2GQNvGb2Rs5urqTLMyZTW14ZNbjEPn7EJfbbikzIa+yD&#10;bvCliR2f2hsHfJiJd8syh/UrPlakWP6JK9njdsbWGvv3HA49Hfo8+B/UW6Q+X7aekwTPY+YY670r&#10;SycRWb3ake3ckRxVr+X6LieX+ZRqvjM3lJpHd9jT7hmn+hmGi9rXyz5M3M0+yJcMh1D7ki+INxqT&#10;ocVZGQovSUdgWvvTs1aXNVWcM9pg5kuQL02pDiLwKuSWxY0VSYHvUE/AmhMLl7SXHOztGbjhU1yi&#10;tledus5ar87z8KA9N+8eapJp5GU7eSgLe+xz5pLh4IzmOS1Gg7IMrrGfuJYrYBJ5Mnupai8zfAbu&#10;W96hMZ5t7LCdwz7FJP6Oc2H8BrN2Zk35d8yjJNbweXx9xpfow5H/UGeA/Id+Hn0I2nfON1/P2Kqn&#10;r2nW/ylO2QfnvGMN+5J6b8ypXqfm+Yz2kuugNiX8sjH2aQjPany7/LEqvnhInLynAJeZOfDLMHvp&#10;wP/uClr9mtjLYGDHDf41Ds5LrZRFWcLf7L7b0fsgrTepNmv6aXdhJ5Lgu+fsdQK+S86rvbdrGTkq&#10;J+VDMSXH8PHO89ybmJdsUW4K7CtclWSmILliTfWX0umC1Gsfm/nH1ufjvJDvcL6MLpLF2a29y0eD&#10;P8QbEyvk88zdjsEIY2e5PvwdsY1cy/zO8Bo7jplBXCKWPYsvNrzi1/QPufaf4cwzPIyvR7v0pbOo&#10;f5cnfgHfL4+kdWpAc5R5r8Rcj0HgEnu/s86ob9sJf5laok6tJaLNGcG6DoMrTEUXFDeq1NNrck27&#10;LTb7jOfi5/Do0+A9mMYzHpUnUM8yf1eUwH5UxuFHMhbe63fIELBhNOCS2NmupOEPsbcIbRv5EuPL&#10;806XxivMGtr9OfugPaId4R03cZ+clMPoSxNTT2CjxsELhpbnpJP92sCXmMM1GiMuWXH5sSYujcYY&#10;C7c4k4e58L4ZOb29UM1wPYPsJUdcovbzF3CJWoSVO3IGakE9WJp67I9VzUv4cFMGvYx3z8gA1sUR&#10;m5Nx+AtjPnC0UED65zyyc34i1/A576uMn1oxB742/aZQKKRc/2mexpdwyfAg8zyzzvyeOZR9fX3K&#10;m4hLfC7n1LyePS5lxxr7z58bX/s9uVInfTiM1hD7D5AzTSt/Ut0ADOfuisxgb54WruWsktQ+q6zh&#10;IaediTMfeF55N/Vxu6Ks7x2T9rUR7Qmu9744C5MxryxEA1LhfYTahubAHivWC3JVSMh1HesIm3NN&#10;zl69sfrcltP42a2ksjlhP/l8pgrfBDiUKkkOX2eSOOuZslxdMDfgXvmS1Ufwp/wNzju50bO+UPNn&#10;fA5xiVyJeGPHrucGn2/u1sx5+NLz+Hvix5fi1/y98RE112hj4xMucR88xTnzvvnafK/EXf6c793O&#10;G/T188D41KnsX3+QNtegTMV9wJw5jQdO7C5ID++7sFYtvgHNDRtiHuG2lT80GV9SbHLGluXD5QeN&#10;nRibS0y0x+YM7/gluKTas/BhyrWyHCdOZCnC2rsVS5+O+4v1csDHvlXq2UwDsyKqn8Z4wL3qrNxL&#10;fC2kfgttNbkuuTDvHDjfRkeIvjn9cu4Bc//JeTZ3VcafODg9Ua0T9hvsDTK+xJ5y0/Ap2K8Jtln7&#10;R1k5V8Ql5i3wDDhhn5n3HT/bU1wi3rLHbJZciTEmPJ7m4as3Ksqn9L6d8R5qVukcWH4pbXS1XpHw&#10;wTZwyCt9sSWcyaZGXGBChqOz0h+clU7mMgTg8waWZON4/1M/P2MXeA/Q39+vsRy7HeEj8df0QDE2&#10;1/gIT2Orhu/wHofciLzJ1E1wHu14Z55v9ofBHfOahkf/HFaZ0RlkjtGMvAyMyV+WB+RVkJx+RrGq&#10;JzyjMe1J2FfO+0HmTNbP3mo/L9YITOwwd55aJx7V7mkLjGr/4q6IA3hGLUv2ubT6O49hnh1hvySB&#10;7Vo/2tQ6rIGzJkpJuawl5bR2CR86hZGUC2DUZZ39dW8kWcL8ZW6leFuVeuZOCqkasKmhekv525qk&#10;Ejj/4Ep3Dc4NezBZeZpcC84peT45yNdwyfhQPNe0q8SQn8MlcisTN3qOz5if83X4ms/ZcfMce1yW&#10;WMPzZfDlSxyA8aOz4xNg8uVn/iRjTWm+Ht9TGV/DlsQTe/L9aJsMxpiTxN7Gi4pLzAFhTfbrANYN&#10;6z2sNRdeq78Snkd9uMnQrLw/P2z2J7RqXez21WDS0/jEVwf3JzV8G1UJ7sbEFV4G/q1or3hqBjKm&#10;zByCUeZMbVGPbVYGfZMSBDZV7ss4x1XlGCfxPeVL5EF235frZ/et7etjOC1tAc+kOVdbh/vSucBa&#10;j3npZK8v5ir4xq2+92GP9kDvCVH/ZEnvigepobdt6VkyVh062NA8x7sac9/B/+p5OWdvDO29C7tT&#10;LWpOqOLSPTWc7+HHEZsepVxn/t+DbB3vySR1OeBLd8Omv2AfYNYwgjP0wp/rxTy0+Xn/g5+vejAn&#10;sziXl9oLirjEz0GsJSdkzIf7hpyeg1hi7BaxiRhlci0NPtv5r1lLri/9QnPPx7U2erj29Tbf2+0V&#10;B22Ysdvfikvt8OE6qUWCz/1X/4jWnhCniEu8C5iIgxtF5sQVWZLjzAX2RUwmWd+7yVqSOfh4s5pv&#10;2bnGe7wh+WG5VzrAl4Zhhx3wEZnHOqZ5YniddZ9clfJWbrfm4T1I9r4k+4ULidzsYw/STk1q/Z1z&#10;zyvradi5RlLOq7dyob5TSXXfssClXPbe0qfM1eXq6gZYZPVRYczC0u62zhDPN3kt86W5Fl/CGbNf&#10;uWa0s+ae/mvP5VqS25i/+xrmGHv9peeZ1+QjX5fPNzbN4BLPEc8ev9Y4F3Apyf4V8D/yOSvupTzg&#10;Gn7r1ZXs7u/JnA+209kv/Qsj8sLdI453K5oTMhFn3TQ4ATWkmc8PbOpnfzT4cJMc1PfD2SN+uWG3&#10;bwus77T2mcm7MHvQnj/8pXjB3w3mIWKN3l0cKv92HoRkmLVnjC3D3rHnF+M3jDGP0TYy1sVeO9RW&#10;PX8npUdq9T1I4jLxKZeGn51zZNbN7nPzd/bYoDkr5FnmPW1+OJCOJSf24Dy4EvsQwm9YHtWcx7Ho&#10;vPQDnwc32A/BwqV+4BLrqejbMWcveLCpdefUEiYuFe/YQ519D5n/gvdRzmtcXHk88QnzVcH31GCi&#10;5hj7rc9tsGfZivaoGtyah+8xrbXUzAPsi9BuzMpr75j6mIPRJelemhb3RgD/y6pVMDhBjjgzM/NZ&#10;XiPtiT2uw2H0krg3TUzIYAwfDY4Q08hLTU8Uzp3xge32iO+B+5c+JG0x/WfD/Y1W5bfsjzfAoXbw&#10;xNbwlNadsG7/DWNLoUlLr5A6SrAFbswBc1eps+sMs6YJfvgO1mZ7RrqwtzuBb21rY9qDtyM0Bj/B&#10;jb9jf2PqyizLEPbeZHhVUrAZpici73fCH+IyuEbsB08LO+BXEBMd6hP2wn4zzrGR+CCXPJuFmmRV&#10;860maXClG+DSzU1Zkumc9oClhju1o+/Vj7disDzfxCVy0C9hgsEVc3dAjmXywux48fRv+Hzi3dd4&#10;lRmMr9Omf82XM3acz+G+MnFGc6bMWeLeoP1iD9ntaEy8i0uytLAgHo9HP+sA9k8PeHzL6zb508s/&#10;y3+3fievJjuke5U1jtPY2x74Zx4Z3nJrbShrUXrCEzIE324Ua+3YsPq6zcSpIQBOHFmQfJn9Wy0N&#10;YZN3Yva1/S7nm/nSYx0+T1n88ZDWxg7D/vWDmw3EYfN2iEmzikusYWX9y9Que4Z7rF5zYd5/paTc&#10;AHculTXuwdirsclPfXCztnZOarglcclg6t7lmfT45+AjAa+DwKUg+JJ3XGuu2PtO4247q59wqQ+4&#10;pLWemme8ItuXB1obTe1I4lLprqS4dF62+u+mClns0WYtKwb1PKvYq2X4DEUM4poruiyuHeaYWz1k&#10;qcGhvR2j09KHszmBn71eGsbPXdIHnOxbdsrQilsuM8lP8W0+kgcyv9JeK2J+b2pSTD0u14+49NTn&#10;stsZ2kPuLdPjysyx2Qd8LrGL2GN6jHOfGm5t4hHfjEvA4VfAldbwpGrk6n2cagbMyPQO+8gvYI+u&#10;yPx2QHKYu/fpS5kJ0aYuqw5xZ/OOmbmP3Zg79kgZxKNjx9ytUmuOenFLMh8JSRF+d0P7MdWBSZvS&#10;C5vUDX6q/aK0pp2xdmoBsQZmWnqCeD+LE+J/vyNXlTL8E2BRqi7JVBX7DPiU4pktqZ2ihncJ/nkm&#10;l7HqJPG94Z+0Hc9iBnV58HzGhzO3Gb3j2gIulUsVuUljH99YWvWsr8rBl7xlfJV7vfn39OHpN2W4&#10;3zGK+YKUCuwZhXVLs37d4kvJdFKWfeAd8KuOrk9l+8M72TjcBc6/k93TAzm4PJZENinXmYRcXJ8B&#10;70IS345LJBgW//KqTE+5ZHTMIcOj4zLE+9jBARkfgi0fhb8MHBqfwNcuh4w5x6Wlr11+6HolP+Kx&#10;c2ZQuueHZSDAuhJwJ9jb3phLtSHesF4dg353H2wycyjHqYnEOC51IuBL8O5++4QaYDxPjc/y9dQf&#10;afyUj/rNmPSReQI1eXv8Tnn4ZNwHnrQEO7eofIm5AVZd3pLVn5d8JWb1up3ZXZGxdY+sv9+S8j37&#10;Gz180qY2tsTOXw3WGyyyr73BJRO/v8Q+mIoGpHvZjXM/B77klK7VKatGhr4lbbRiJd4rcx+Z+827&#10;OextT8wnl9mU3vkzRnHfqMNHs3o2Me7NXtFX+bTWfbH/CW0otSaJT+W7mvZ9oq4+ezAwlk5dMtqF&#10;Ye1zPyl9G+Bxqou/JF3zIzIW9Ej/qlNtet/KpPa+4loYX452kFzF8KUv5QiY3zF28DSfyP41X9fh&#10;cHyqceFcM2fPxIw4t4zpEf8NTtG+mpoGk/9nz6X8Grdup94ORpviE/Yq+1b6xmQUfu0s9bnoW8N2&#10;BE935Qb+UQJz7dmMyETMq3VuvRsOeRUelZZ11pxg/sBzxrHvJ6hD+c6r+fSMfc++9cv61rbWVdU/&#10;NuQkdyZj4GPUUWENxGs88ny8weu93rD0TehL9gWc0u2bkuEIeNPlkaRv2eOkDr5UB07U5DaZ1R4Z&#10;xKUq3l+6VJAr4HSlme9HnOe9Kef02di0YtKNxodv2RMcOBWDb0Zdb2JKOV+RaqEi5Sy/zmu/skwq&#10;rVo+XEdqcbGXK+M5Gfzfa/gVyYuE5G8KUivWpcI7Q/j2N/gfoY2g5n+xHn8i4JHBlWlpcw7In4fa&#10;5IeBVnnR3yptfa3S3vtKenv7ZXJsUpxj0zI/DXx3zMowvh4ENo3j83imp8Q96ZLF2UWJRsJydHYo&#10;p6kjCb0LgU/Ma86YOx7A3varXWAv156IW1qYK4t1frE6LC+9/apr1B+bUu47uMUxJ0PUXIJf4tzw&#10;iWsNWFqkFjH30Of3yF/KPfmWwXpxagM4o1bfb4f2tbXqdsmvBzZWZCDK+hdyN3AVvPfhiBM+06ye&#10;Wf+7ILgJ/YiGYhK5oj2X7Of4qxn0NcznSRfyEjl+L+P+ZelnXqXGcKY1B4/3O27Y2rm4tZ+pL8bc&#10;3iFwqOmoVyJ723pfqT11P7LXvMVD2EfslPdxVWBTISmVx5riFTHpntrDVeobA7/KKZkMsse4Zc8Z&#10;a58CHxgOefR+uy00Lm3wKaY3vTIE383hh6/in5Ge1Unp9Y9h3SOf8rD4f7nnTN4eh4kjGU5k50P8&#10;Pc8J//ZrWEHbzpg6vzb6bgZf6EfT/pO3MrZBLRTyNfp+ra2tn3Tk7L7i14b2zaXWhdZtz6g/S+0X&#10;xo/YX346Mive3aD2d642feLD8zNxrltcth1+22vs65frjFPwDm9S/YTxt9RZWoA9YR26V3uqnmGu&#10;Kg/A2oeKLO34ZSjC3PDPcYlaTa9jeK2opf9GXKK+Ug/2x3hgURJJ8pA7xaXsDTjTNbkh+zI+SAHr&#10;fU3N93RKis17A2IRcYlz9ty+vM0Cj7JpDOYEWLZ2f581I8Ao4BL7izF3jb/P3KYljzOaLeQkze/B&#10;y3f2d+Xw7FgyZeBVnn0T81Jgfmcar32dkfMj+Nn7e7IU9MofX34vf3j9J/n3tj/Kr159J/+C8X9f&#10;/F7+z99+K//a8l/yq7/9Xv7Y8YN0T/bJ+BQwadopq0t+jADWdUe23x7KwckZ5iAJTgbftc48Htbh&#10;3oM7lGX7NC4enGXeZznBdbQWnlyVNfCsK8Ge7wizxzR1BKbAlcaklXp/wVH1GdjzZIL3TvibSfCY&#10;uY1ViZ/s63ljnJk1aWZP27Ux/pFRbFRlNuQVV4y9BpZVW5l3LIy3j0QXtOaxc3VGc6sd4E6MOZre&#10;CJPgESu7AZztErhJXXP7GOOlDTf+8LdgEp9Hv8TEyXI4a+fgxv6dLeldcEk//Lku9kYB/kzjPbgw&#10;R7N6j7mi8Y1u2Ovx6JJ4t3E+cil5pM2tM+eB98FWTOczXComde8Tl8iX7oBLtUpdeztdFK5lDDhj&#10;xfsXYEuYW47/E55VHZq/LPfJX5eHdE1HV+Gvs2d5wA0e4JQe34Ssv4upnTAxNeYbkbsYTQfDbQ0/&#10;Mj6d8eWISZy7L3Fe/h3zBXiWGFOnv2Z6LvFveP/DnErmhhOLmHdJe0F8IiYZbmW/HzH87rn/x1z/&#10;1/ChGFt6FZiQN6sOGcJcsCcPdQHiJ3H48ZZGwyNzju7Zw6sqga11+AYzih30AV9RT4zaq1H4u+RY&#10;b704B9SY82pv+t3ke71/qOEMbR7twk4uSu86Nbt/wqVODtVMZL7ChNagEJc4epjjBl96Y+cQ/tI9&#10;5hxcKV3WfpXU26iTK9WKcg0/6eI2BRtvYT/nnjyf9Tjkk0/3Zga4dKOY9BMu0dc+Oz0DDgF/Mlns&#10;OerHY1/dXkrkXVQWQsDrFfhV8+CHzhF5NdwhQ3MOcSzNyph7WkbGx+BjjcgE/KwJPHb398h3rX+W&#10;37z8Tn7T/r38uuN7+VXHn+Tfuv8ivx1qkT9Pd8sPM73SDn5ObfkB8PL9iyNLx41reA+f6e5Ra3dY&#10;w8N+I8zhYT4e7QR54hHe29Q6dYHIO5ZlhPr15EmsJ2EsEByjK+KSNvZLDJreArBFviEZAEZ5sE56&#10;P0+fZNMnkQ9xzWMs1qlhX5d72NtS3qr95l6258v9I6PQqIknBE4Wo5agFUOiv8Yel+y926+2aAb+&#10;Es7fxqzGQV/B9rUGJ1SHeWkngLNNHYM7zQ2z51Z+Ky4ZP44xSO6VSrmGvVWSxE1OlmJR+Esz4CIe&#10;6fLBf8L8WLXqwHjG4IFN1Dxwx5Y1H+DxI/mPVYfCfnHmjtyOS5ellBTuSqpjzDua+h17Gja0j3Ci&#10;fCtToXnYb+rvLWh+xAS14GLzqtXXApvfuk7uNi9Dq8Cj5Wnp8uL8eWFjFsckumfV1Bg9JeID+YzJ&#10;szZrZTDJ5AtwvkxcyNSjPLdefA3GUslLiUtm/Q33MT4beZfRUjExJeIjX9vU6RpsMnkuz/2/v/oH&#10;5UVg1OoFHnKCk8B/g61c2V6Tw/RZM35cl4cG++Owns2q62H+4xQ4ZTf+hjX+1Env8DM3YNay0Zjf&#10;qfiqOLHHz/IJ1UBhv6xsrSxz1DuJwHavW/Ekg0sd5EzgbdQq49fdeM0+6ithfzLONOBzy/JaFHvq&#10;Dp+3LjfXebwvq/6R/uEZzlGqXpBz2K5r+GQGn1nLSFwytfef8yVLk97EHziYkxSJxVTjMRrfkfl1&#10;r3RM9cjv2/5bftv6nfzHyz/Iv734nfwa4z/ws39v/S9woO/kP9t+kBeDXTLmmpLlhUXxYqyvBWRk&#10;elS650alwzshveyvF1uwcmFwBrWnFfs5al5MUxcRmDK36ZdMraBciPprzHUpP7Df2L32yGXec4V6&#10;GuCwt/ANPDingzgn1ILoXJ9RPZgu+D5vglOah8YcAObxMz+te9Ot/Ux5v9PhH9V84vWDmGwc7chh&#10;8lhrGatY8wx8W/awfMAcVoFJ7Pdk1/383+BSGZ/DH9+UqTDslvYcWdI+8i58dvbwmlauB9uF98ge&#10;z63RKXlB7VTgE++qluNBxQH6l9zbtNXMR/olfpzhFsyvVH+ncifF6wLsXUGuwHnXPuzDV5qXN4uT&#10;MgV+T41t6raRzwwEsTfBU6bhM7+92Nde9trz5JExbZyVZ/gScSnP3ijEJd4ZkL8wJgrcz8Ov9cbD&#10;8E/wuWEbhoE/43FqUi9ISxA+3IYTth/rhXPAHixDgVnp9rmkx+vS2Pf+2ZFihPHjyB95z2IwwcR5&#10;ntZUETtMDIrY9CUfy/iDBtv4PIO9JtZkXtvE9Ij7/L8Gw3Q+mndy/D1zd+j/Pff/XlF7e3VU2pZH&#10;gNceucC+LAO7Hx+sfHjt84BRABeJnxyIf3dTFnbCMrcXkdXEW3EdhmBv2XfLIcPgvFNrs+IOL2nd&#10;ie9tGOtyo7VC7HPM3n9J+EFzWwHlZDwjqq9BXFKO5JAflwY0D6qdeVTgbuwx2A+/mxpmgwGPzK2G&#10;8HnvJZ0q6f6xehU8WPni4DSXtawk4HOeZy3dYg7ebXV1dWkc0NwjGH87g7U5AP6swhfwuNwyPDio&#10;z23v7JRXXZ0y5JqRP3a9kP/XDq7T9gf5devv4IP9Tv6l5T/lX9t+L7/p+v/yh8G/yfeONnnlHpZh&#10;v1u2zw6w91j/hbW+ScgifBVq4I1QM0Q1/HnHaWk5kyNQ45xxVepO0Y/imIn7ZC99DC4Ee4rXYY/c&#10;MkaefRMbFbmp5OQ0nZSTTErz4Yndr6mbBex5bYbiE3CI9UHkRua+VfNmJzVndhgcau4goJql9Uer&#10;fpTzSX+kwd65sOnsEZdN31j1Q/8gDj0dlcad7F2cyQx8OecOORO1T8lHmKeIr+PEbXK8KY2Btm5O&#10;S0vzLqQfPv3u5SH2NzW17xSPaHcY6zN5+t+CS8YOmbzvx9qDlGDrircVSRVLspU4lzdzU9LiGZVO&#10;8NhuH+zmyriMs59q1C0O5oJRWxPcf+VdGOvCXFP4JcQlxm2Y01svyUkhJee1jFxRvxJnq4G9QVwi&#10;Hy7SH2auNtb1IpeW2bBP3Bt+7AfLbo1iLt4Aj34MUiMfHJe5G/jdKLhVNzj7iB/7xrcsSXB9zqvJ&#10;B2AciPbYYIqxIc/FvY2dMRhizxUwfh+/N3be/N7kCXD+zWvY7/047L/jMD3CyeXIcekXPrc/XlFz&#10;nr0MVydkccsHLII9BKY/wBaxzvm2eCPbBzuyFPGLO4r5irK+allal8alB373KHx9YpP3ZEvWT3fk&#10;7dWBHF69hw9wLRn2p6EuDXva0+7CB0yXC/A3lqQXvvlrjWv9hEuMNbUsD8vrwBjOzYT2YNLep2us&#10;q56WAfBXl3dVsrmGJK6A9Xn2m/6o/4N54mfltNY2an5tzuKknBPiOPNf6c+Rg9LvZQyPMad+4FDv&#10;4JAMwiceGxkVx9i4/nxsckJGXcDN4X75rutH+fPIS/lxsl3a5/qxH0bxvhzgJzPgGh4rFrBL7SA/&#10;eDh8jG1gJ/wf5uEeXZ/IbNTqJz2wPaf9FohLjOXONAdjCszd0/6JW7yPWpD+sFNW9te1Zow9yJIF&#10;+KfggOcYZ3n4lOCGiRwwuAR+h8/dC1+3M+JU3GnTYeESfesW+Gov/cOWjhV+R3zqgI+sucx4X65d&#10;r77XhvY5turP6rx3Yw4ybXAuL5WS1Xfjf4NF9sGexnlg39JWGHuKc8Ac73lxEZM1xoU5YH5vbFq1&#10;S1+Ex9WGdgQcMoI9cVlgfvKd6sfSRjOHiXejP5d39nTwufw72qnHBnyLc/ghxbqc3mRkfG1F9U6o&#10;8cWeTPSPaT+cGx74m8CjDdbRubVf4gR8jOjJrvbw+Nhgzqd1nm+JS7Ab51XgUtnCJcOXtBaF8e9H&#10;1mLdSRk4G97bEWd4ReeENYr0wbuwrq8YL1He61KNuiHY6NHgsgwvz8vaTlz71XOvEzdobxnXIU5z&#10;rk0OrPn9c4N4YtcVMNhjXs/wIPphxu8j/vNr4pl5ff4vswZ8Dt8D40uMAZrcYoNLjEMx9+C5/aF9&#10;MGA/ByPsLTwvFfoOzb7FJ8mEzMe84gEOueCzUbtvaGNB9fPaMahp2YW90746Je69sKQeS1KFT/EA&#10;m0ss0sH+3qaX/d2DZGHrR4PwmQPTwETy8yYmGV/OD5sPjGSfIPZgop4xY0vdsBnkBO7AmqQzFbkG&#10;LjVg35i7X2qUdM1PKik5q4M3AZuO81Y+h5lfU+/MeWC+Cwdjg67ZOVnyBcB5N2Vv9532S0yn0pIp&#10;5LCnyrKyGxP39qqFH9pXj73xrP54jMdq7xjmUzBWyf5UEZxz+K7bFwdSAAcJH+9ozIC9X/q33NrH&#10;dggchZjWvwbche87wEcM1s+zFqSdOp+xKb0bP6uAG1N3jz3vqWUPnnQJvL8C9hLjU9WCvC8lpYu5&#10;ycyPpTZI8y6jHdjUDgxqWR2SH+Gvv4mxv43DqoEkzq/j8+/6gAUr6mOzHkJrQ2o4U2WeLdjHBvuD&#10;ZjU/jL3R/1m4RAzg/zxOJ8SFPebe4d3InLiY87nNenD228beAkdSu7UxpTUzo/Bjdi/39D6P/nup&#10;bNWq0pZwjb81tmT8OJ4tanhoHha44eXZFfzXoni3N6TfOyudPqe0gysNb7CemTpMWN848HOXHHdO&#10;+6YzV2Bs2ytj2NcXmUurNwr7C2P/ZRtl4FJa/bgEbGe6lNF6UM1zap4N5hizDoXxwnylLGvxGHyX&#10;BZl9tyrTuyvSvcZ1ZA4P7HPY6tnkCAObVuYkdggfoNgAbtx+4jfEEWIBY0GG45C7mK+fGzwrxByj&#10;H2fiQJwj0yPXxKYMbvFr8jKeI9p6PvLem3jD9eB9nNE3IU4Sv4z/x781+YLP7Y+2CO++GF+0croL&#10;ZetOmL3P5yIhcW2syGx8VTV4WJ9D3QfGKvo2PXqn0wIfsDUA++t3SfR8X3GJPqB1r2y7W+agjcSa&#10;uHbWpA37q+UZXOqlthJfD3axdw1nVzW82WcR+9I/Lf54XK5T4No51iHxMzxKtsKeOGk5Bi6dApfO&#10;6rdyBL5m+CfnlFoMtIusZzT+HH9XA1aydpI+plVH3LTneN1rzMVkCFwnzDuAWfj9Vh6LasRvs7bc&#10;yrPRXBvt/7UoQ7zrjS2pRtXNx6rM7gSs+4GgQ2tkmTPKPPrO1XFpBzdsne9TjOpjPIh3ZYynYHBd&#10;BoArpzXYJnwuah1flrNyVrrFPr9R3+AGuMT4xYdyEtwVXIm6ftFJHcQl1mFT00HvOKnTvjEDm+uQ&#10;zii4VdDKy3ECDxb21oARzMH/aNU8l2BbauzT+FGqpaoUy1Zvb9UH/yfh0se6Fc+vYY+sfdiSiXWP&#10;1uZP78wDA9yq48v73VfhMeyRCWuPgPetgZtXPpYs3eZ7rB37Q2F9aWfoy31Jc/hrg2fYxGUymZyk&#10;8PUE/KNeH7VQ3diLU5rXPfUW6/qONmlWpqnFxL4+4EyslZnCHE5uMF9gUxj3eGReN7AmB7/uFP7b&#10;KfbnNfvvApeqjI/r2aYfYdlszjftAe+WL26T8F0C2HfYc8DDEaxTd5SaNJgT2Gz6/2PgS6v7OAt5&#10;xjNKUsxb91o89/SvmEtEPDDzbT8L9mGva+TXJmZt+qTwDsjgnfH5iOEmx5/nilhE/GGsnf/TaIGb&#10;GPhTH8+8JxOfem5/sLcb93Af/Fb2gTu9TWjP9K3EhfSFApr3MhKbb/Zop17thPRjvzCnm72XaINb&#10;wtSOXMbeWpazFOxF029TnVDGbMlTm5yJsRHf6S7stkte0rY/waWBddYlWbjUB4wiLpE3UdugG7i0&#10;dXYql4msPDTwORVP7iVdSH/CJWqjnAKXPhSuP+UAmvm3z6fhq3WMKnt6NDGJvbhowxhXPs0mwdkD&#10;mjPCnAnWZkyAQ4/HrD5nw5FZ8EwP8IPxZnAhYO0Q83DZf9AHu164FPe7oN4ndDJeFhq1ap0Y76GW&#10;DHnRmkMxl3pXzLn/EWvxN+J9bFyGwK8uH9KSrGFUbi1cAgafUs+nwj6uJUmCR13cZTU+Sj/N4BJ9&#10;5A7NB+AaNe8XePe5zj4Ds/IG86v5APg8geMN+FUWLj8AL+qFmqXXB07DHC6te6et/WdhkuLSR/0f&#10;NZzfZD0vW+kD2Cvq+nuklz10+FnWx+XNFrV0GWsYloUPfvit58DHMrj4nZSqtebaWbmV3d3d6ov8&#10;Ej+O9pqxV9Ugwme8KRY073twxYP95gJvZ9xuQtdiIj4LjuyRobfAi12eCUtTgLlXjEvM7KzKXMwn&#10;+QfWe7C2mLhUtXCJ9efw5dLUYWoQl5pxHGJT40Fx+mP1XjWJqS2dKN1I9DIus2+92reKvQfasWY9&#10;wCZqMsVTH+QoC9sEPMolipK/sXoHmPgSbS/xgnNhaqyf8+MMNth1dfk6ptaQMSDWctGP430Q8wEY&#10;ryaWk+8QfxhDYpyOr2G//zNnjI/m3Nkxyn6f93T0hzjnrHdblpn1RbmBz1DBvDLWxLyu6a0V7TU6&#10;Cb7fjTXg3Qh9gTbq1fNeH/udWrfj8F3GsSZzOxHdw5bGEs/6o+p/1TV+0ZBLcNpT+Fkzb4PKmZhj&#10;8DrC1xoFXxiCXzmpP2vH/HcRl2CvqJM7vjQrod0ducJc5Yu8r2beTsPqOwFcuqxSG+VGLmqMfad1&#10;JHMJuQJvusA4g193CjuUwVmm7ii588c7cmhiJ2OQvB/BYw1rhP1eqVfhix1qzi/jjown2wfzE/+2&#10;wrjNaPPeHVjEOjPVWmRPYqeEbw7En4hLG/hRC2MjUavfEOP79sHeDIrx/D5sjTb2nXm7KqcPefil&#10;eWBRTo444MOdsF4Qn/cUj6e1rByDIwYTe9K+MqY86DXv03GmWyJj4F9j0guM694E96COKN4Hc0K4&#10;lqydcMMf4Byp/aZPDJ+Iuka0IexrxJwQaomSK/E5PLusb+SwtGCpn3Wnjzqo12HWv6krZGIPZj/y&#10;a+4RzXfgPlRtiXvtDbJ79h7+XACcyS+ODZ/2yF492JLDDNaywBy6Zv06e9fVyRGsc8XYNbU4eO//&#10;rZhkuBXvaXm2eG9fxXsOH76DXWFcExwMazcA2zG87hTHLjBiYwH2yCsu8Bn2TXRE5mRwc1564UcM&#10;gUO7YZ8rjTzmrKm98NCQDDjuVQlcvsp7uVtJ1YvW3DE+9ngHn9SyjXfUDas/KF4/al40NQdqclW8&#10;kODphiwfhWUOvl3kaFPiR7uye3ggZ5dpSVzAZl2mLF+cPS6xZomrhPQPD8nYFPyoWY/WST82uZF9&#10;MF/A1EaZuzujv02sYezDxEDIhxinpu9GTmTW0x6P+rlhsMjc0X3pedQsHY6zdtwnHvj5FfgeJzen&#10;4t4AT+I9UTPeR93ITvVx6Rc4NR5JTZNujKEtDzgV/W2/eDbX9N7zEy7RBlPz+CPfO2xjHp+9UZCD&#10;0rUMwFa/WrXuAxnzZs5SZ5g1EhgBp+Zn9CyBgyy6ZTbglyTm7zrDfpXN3AXsyWSR8cTMs7h0lruS&#10;80JS7+kuqDkBvpGsgfNSJxF+apU5FvD/M9grSerR5bDGmZQkYYfS4CPB4y1p849bfYvoE9kG4/Im&#10;Pk/dPP6sB5jTGgS+wi/u9jsknjuR3dyp9iXsBvenHrDizhNcIiZxMKZkRk9oRnwnm3LOvcwYdyUP&#10;rpTTwTrmqyr1qPA+6wU5KSXlsJyAf+nV/DNqoRMHfwyPy+stcNGtUXkVG4E/hO+ZB+Mdw7p6xbPu&#10;lbdHB580g7hPTc6vvX/Pp7yAj1ZtNPuRMC/QjlHWYG865uM0NI7ONedQbQ+cP73nYy4UtdM++fl8&#10;bQ7WZZQke5eXC+Ds+xq4L/Uk6jeSvivIOWxKkTmLn+IlrB2hT2DhEuOq9OOYJ/mteQLmeTyPjMMS&#10;l2s426H9Xe1PyLpd6gCxlnwAuMQadvZs7WHP+fCSTDMfHbg0DF+iN0YNshVxrrM3dzO/QnGprrVH&#10;vItjjIl9h5I1+Iw8y8R74jF5O3kfNXpq1GJivKmq97k5fPa57UVgpKU7xBjkBHj66Ap8y0WXbH74&#10;IIlsSVL5gtUf8KPVG4V3Fa65Wens7REPc7R5HhtWLgB1MJizxXtqciF+dvIh01eJr8F9QH+DcQ/G&#10;hvh8szfs/tgvzfk3HO3ncKx3wyXD1LvCHLMvJevWdo52dM4H2YNde6wuA0NmNReGuNTC89js4dQL&#10;fBrZmdPYEzXHXFGfZCvFz3BJMRJ7tlwpyTXO/gU40+VdTvwXu+Bac9KO12XMg1ysM8B4kkdzbYdW&#10;4S/55mU2tCZn6RvJltnLg/cw9M1YG3UnF/C1VKv0GVy6rvNuLoO9kJETYNNxkTWUWUmU85LIwW7l&#10;spIqMR6ZxKDOE/MniVFpydxnJZZ4a+GO4tJXxjp9MQxwkhb4G13A7YHAlLwvXcoJzhfvCtqbd2Oc&#10;t6e4RKwiLnVhLpU7RXgOXHIAO5kAf02DLyWKxFVgEnCJ9ekJfCZi8jUG+5Mw3r+VPQbPmFd9t1f4&#10;Py3M+YmOyovYIPzCEenYsnS1+kNumcT5ieL8VXjW7634a7VWkWKJcUjqp2bBXywdfcZB1Ld9IL7Q&#10;x6U2h3XPze95j6c/b+aRlZlX8lDVnoLF+4qUHxifsnQp9S7qkdjU0PyRe/y8+lCBfciDq2NvlK8x&#10;Z0k5ucNnamAtK0lw7KSkwTlYg8/9zHNX07xqYp+1x2m/GW+lf/FLcMloGJMfUCOHGpLRwz3p8dJ3&#10;mtFeUV3swQM7QdtMWz0YWpSpKHWilsURnYcPPa9xkIm4T9zrjNEyBt3sV4HPmwPHvSymVOfwlL3B&#10;q3nlS9Rpsvrzcj9buMSYG+t+mUtwfnsp3u01mQiDB6xZ9pH5pQPAJ9bRjfg8MjDnFncwJG/PTsG9&#10;qPMNfGf8gvYDX49NOmQUPOcmCXvb1MMxtdfGZzPDxLb5volRJuZGnDBYYmLnJobH+zhz3/et2MTn&#10;/g9l59nVVvJs/fr+7+5az70T7fE4YEw2OYPIiJwNJicBSigjwPazf3XUtuyL5z/3RS8JIYROn+7d&#10;FXbtCjm7UPv742hC+0u2zsjWvOf20YNfP1h3XMIuhUtDjdvf9EAk94weynij8/Ko/Xy32hfpndB3&#10;QPuP3F1W+74elyKO0Re70JmHXi411qeya8/vs7aRO7PRo3Vrk631TPZRy9SYNcdGrGNy3EaWl2xx&#10;d88uMzm7yeTtXDZrIc98Rr5hTj7cZV5YJMwhD4ttEXDp0rEp47wB7Avs51PZTNhN5+WsvgO2Nfsb&#10;TXG0u7T+tScuCgm9pnv4kLIPhRPPpROrpl/VdwPeJ1gCFxSNTo1nqxorkV82JL/3VDbMZSVpK+kj&#10;vQdcxyckvvQ9Lj13Hy/qtffnfKTJMCW7/epR3182X1JYSn3N+Q+4lJUNBc5f63qcIyEsPZCN0Slb&#10;/y96xgjv4SP+vko+67331G6Y7rIuYdLm+b736yMH5Lxx4jWaT7ghD/KnSuXIV4YnyFyTQ0rp/x+n&#10;Lm3/6tQOkxd2mr4S/txZURhTxnYtZm1ea2doa9a15HoWR21wZcLG16dt/WRL/vSFFR/J2ZYsqXu1&#10;d33gPdi64lo/8X77a6TJ85Lt6Glvjdnwxxn7mDv2+8HeJpb8mbqzu6r7QNhkcLtY55z75IA42/8v&#10;uMQ+ZY9iO3heTPtvP3FhDRMD9mIGPc+oxwX4BOZT09y1PmO961Pe25I+uM3L8D+oMY7ZxNpclI8G&#10;p/GV6CEq+4gaFPLEJ/RH0TyCSx7z5kwgnuC4JN+2CiY9yp/ds46pfufft6O3D4dGfvgfGtRat68N&#10;2otYh72bGbbGiSF7PzlmZ+mknxn01qMOhj0X03y0d7y3cq5oj6VI+6Hejwtco1Cjwu9DLLZeL+DH&#10;uDe/4/XAL/+3uMTfEP8KmrA/e1+bcHd0E0y69rPrUbj08WzX+hZHPMdE/yW0Mcjbo2P5B3om8J3o&#10;TxCXLak1hI4Pmjl9ujcD8RGt72ItB0ouOIohp4s52xXu7eYubU/r81R2xEn5KqobquZsX/7dfv7W&#10;Dm+ydpLM2WW2JNu0Yqmc9kMWrlzBrhPEO5gbuM/3ltDfJIgDu42M7m6ES2BSAlzSGrgEd7SHE8Kl&#10;q2rWew3y83WVHhVJOynofC4mhEv4SjfyCa/1ur4XGPWQscHNGY/DB3/r1SqcGvpsdni9zIta3Qx6&#10;5n8stFrD1oBrtKwndmTjXGkI7z4XrPtj3H7TOoIDEPw2H4uRncTzZ/Ptjkm/TL1zrbF92Utp+TXg&#10;zpWw/gTusJ6fCVsvtcbhDtzAHcCXrcXCj4T3p/cZ27499Z4yPTszOsuHvC6lR/toNbFnqc9Fzw0d&#10;XJ9oDx7bx8sj2705tdSd9ssX+CdpYVNJ+6RsFeHIjjBseFn7UKN7MVY3JuTvT9vK5b4tnGrNrMCJ&#10;nnDuKLHgni04k3rU3u1bpuf7sM1rHnauPtjgekw2x5A1yg5pWO53vP7TY43MSYT9L+baZDt32MDa&#10;uF1qHj/hC1JPVYthodEIZrKO8U3AJWq46uuzA3cy6PwROwk678Rw8fvAtNDvg313JVv6/WxMvrj2&#10;/vyQML7fYwvkgLq2In46+eneTbgzOr+XBqx7a8prCreOdyM8r30WuETtIvElcAm7nTPRa4zoXce1&#10;PDDg0UTciUQ+Lb+D2G6U9+1aH9B+65BvTr926tlbte/6vD9Dw0y/vaUHp3B0ZGnW+/ph9xIj5Hp2&#10;P+7bxsaWfo7yq/UYVP88PNbjDz5fPfeJeeZnfGZqf/h8MIl5rvfL6mPewcbidT6D+0BtL3Me/tdT&#10;uNStc+00f+U29qPW4udH2d/awyNoU63AI+n1HHfQ/8bX4pFYU8Nir+uIdm7Jplruc53jmOye8iP5&#10;Buz0z5Yp5Gz1w6b1jg8J37utcXbA+janbOFiy47LCbu+vxVm5HSW5uwsW7CrzJ1do0GpkcwIlzL0&#10;EdVrV1nv7U0/AXg0Oe2Zyxy58+gMwkb+EZeutFfZf9d1I63/l7oHk65dqzchm+2iCmZlLCXfMv2Y&#10;s/TnvDDg2g6FK/u5hO5/j71Yoa650/5nusljyvz83PPx5Lpk64BXK/SUapNdPyS77Eq4cS0/MWkH&#10;wrzWjQn7dVy20FSr/c9ko/C91bHu9Wqvx6TAI17/fabFnunz6cU+K1y5QE+4hN5h2g41Dor0X4w4&#10;pBfk4tA9zxODSnocitgdvmtCGJzQNR1rPvaFU2fCxhM9HgpzR3XeDywIp+bg5o9Yr/Ze2/yw9c6N&#10;2nnqTD4SHIqq1nHJTi4PbFAYNLQR5cHf/zA6V3UeL8M/lM2wEOVHWuixg/0M11RnW8/GmPVr/w7C&#10;AZNdNATHXTZ4m/ZzE/rySz2RXbcU8Ub+omabWCO4L5v8Vazdpj8syC+Rf0I82G1xYusRR471Tnwk&#10;cNPAJfwztMnAHvYBsVo08skl4bORWwrYxftDnZZzBQp5m9/bsb/H+uy59vxf2vu/jOrMWUA3lzoh&#10;NKrg5As7dH1v6QmwPW09S+Pea4y4GRz56FyuOneGOAGcb9bquXDfcQntgTpcIq50r+vaPCP2j1Y1&#10;GnnozQzaG3KpwqRni8LqJXTz++zVdIf+d59sux5rnpYfOTUsfyTne69cjuqFDo9P9Fx2UlWfXfrG&#10;P6rHjWAjBZwK+BP6yoV5CZiDlhmaAfwMrgRcCnhUjy/8jH3F2RD62lPTy3zXcwZ+HGeZS9eypY/V&#10;ZzR2HsuW17qc3J51LuFrtCjRaYOPV+MKk3uCl0dtIfzCdnQx1kZc13Bpb8V1TNBY39E5PKjztIM1&#10;O92nz+iN7AVqs2Rr0SOKWotUpSAM0rguWjp17yOTqlomzahYNlO2xGXKqL+GY1PVPU1WC9qP9CrI&#10;eg+fE+75E7h0A2dEI6VxU7qxdBV+ojCpir93YxupI5s7+2CTu4s2tbtgs/vLtpLYtUPsOO3xE+39&#10;cfmZL+gN4zYjOlE9moeIt0iv8z/miHdrL020OXdg6WbPeQsp4XtSI375wbmoL4jPLdAHL8KhX6ea&#10;IixCX1s/8xhsMvywVtkX2Jb0Rbwo0S/mNrKX6EmG75rP+DjPpe3ilrg9vL2s9pX2muY0r3Gdp/5B&#10;9pZ8ibXzj7JpJryfa5fr+wiTtuHjDNjb+QHX9Gkd67Sl7biVhN2H57sWW52UvYMOyaT8mDHXjft+&#10;UCM8Zo2Lw/Z2gRjwaA2XqNmGIwkXMdIU4n+2x/vk/8jn0R7vXIp6ysOhcD1AfGLh0RuNt/jGwif6&#10;ENIrCs2l7TNi9OSpwCRsJuyNaG2z7skVEftmzZOXA3uwo+p7OATfLWjsMvBFeG/gHhJju5RP1Dc7&#10;bQ1jcGNG7KV8ureL+r6b8GupZYz6o8CthfPfqvlbPNzw+qNqsRT5UfgKwiV6CBEvwKYnvgQueQ6z&#10;9p6v9pIwCj7N2OaC7knMWuSrtW0O2aDmqIm+rm5ft9tb4XXbSo+9mXlvb+Vnvp3ssUbX1B2wNdlr&#10;5KlLuoa9D3vW3dNviYT8uzvyzxHe1PtwP9pIPAaNJOI/vFYfP+IRHiA6TNie+GMM8iT1nEwwjXnn&#10;OY/ML35b0DDgc4IOy1O4BD+NXCa2Tfn+zk6EU3vJE4vJ3qY28YXrKlFTi++CP9PtWihvFvv87IB7&#10;Cp+gQ+fuiOz4q3xUNzG5ueixwS6dI6/jPe7buLYG/YCWWmVrtNkrNBJnem3laM9uZCvlM8Le5KPG&#10;g+tSZtN3GhVdW052U871I8hX396VnMtzhuaWfJoj4tp1uOSYpHFO3uqrzZSyG2ENr5/Jllm+2rF+&#10;2eFviGvM93ociXhio/YAuuavtX9GZa/sCwOOZEct3x5pDU5EGs+zaK32+XilnxkNer50sC4/Cq3y&#10;W88RXsJf0P/t2Z7yer/XYA75thovoD4PxyN6tthKjL8Xeu3FeLvN7K95rfmlsIfY97WwKVu5tfJd&#10;zgoPVSu6Dis8jIhf5HFozkB+1mMWnNLcfEh8tF7qJdCk3Y55/5r2DXotD2kPUEsxbB0a7QuDzv9G&#10;X6B9Ho4oXMeY3+O2lagXSP1A57aD+gzNZYv8sib2ru/XyAchZ8JjN3qUsgGxwdHnbV1AJ3tUc94j&#10;DCK+LLtI6wtdwdfkU8gFyDZ4sRL1oUe3FN/x7Dbp10qsPYrHR/lm1jj8ZvLZIf//sxEwKtSWgk34&#10;FR4n0WdXhCvZa62jm5RNr69a41i/MACOWp9jbZ+ulf4orgujn19Pv7fF8y3Lfip6vxP4SPTdjPw4&#10;6hurdu28Dp0ld1nHJfKWxLLIxX1ymymyX0q6nq7FyA9GV7pts1++chTjZe/9BjdX/j44Rc721azW&#10;IRw/jTeTfTa0NGXVz1UrC5d2t9E+b7HDg1O7K+u73H2voRviRuBF0JgGa/BtydEFze+ARwEz4Hvh&#10;L/Na4G0zl4EPXh8j55F7w1kRXqvX9v1ZXq5cLTm37TJ9Y1Nri9Yxg4094evt1xHi2632kn3jMRX2&#10;ET156ZsBr4xerGNRDHB1xnYSR56Pie+syl6nJiymuey1X8idb2ovL6NjIkxalV2w0W5vttnTXdYc&#10;G7CtozPZSPeWEy7l6nApg610k7EinC3WIzW6RdkN+Si3dgp/p/I0Lh0RZ6xxffCHzuVPXX3O2lrq&#10;o3CEHhOdXkf2m84eejs+k//+e7zJfpOd/EJ79Zepdhv4uGSH+qwT+Joa8bNt+avT1j435DW6cFHH&#10;95ZsM33sNkqyIj8K+6SMbwoGppx3iebgG/bYSo0P4PzKGldpHq22tihmVYtjvaa+YbbfxtZmLVvN&#10;W5n8OrVrnlvnjMFO+LZmyHGTQ7/VekwTX9HeuqXeVtdf+pK1+f1560MTS3jUsjNmzejV0kd2Tbbs&#10;fJfHgOCzYwM3rkV8HPQI3i1TBzZiw9vU/qEXO/bdQFelU3jWVftdGzlseMo1/inajt3oJeixQf5w&#10;Fzy46S5rWKXui15ecEzJB3RH9rjX0FB7ojNQZ9fr5XZ7Pt3seifOpz77aDldN1yP8ucHj12GtQz3&#10;+M2bN191BX60j+ptJAbvCXkn1+ig5xF8FmFKIZGyaq7i87hy9FG+JDm5XuuQb9q/xfUMy6/rcZ3b&#10;l7E265RPvHG8I1ujYl/QxLqvxZdlL1WFSzdap64pQE9wcIk9THwGbKD+p8YPhYfZtzYVYd4Wsdte&#10;611BV2DUOW3/FXtnv042yy7o9Vq558Klv2Ur/SWb6bWwaWBxwiqPFeFQ0Y72D621ud02N3b1s/ZO&#10;5YvbQoEPiT8LHvO83rZ5/vy52zfBT/uRa4Qvhr8c7Cj+nnhT0Of9Ue+J1/hf9fq99T0PnsIl8m+b&#10;p7uOs5xHnWuT3gO6Qevg2UyH9maj913y/kusF89N9biO7sDqtHUvxGx4edb2EmeWp7ezzvYB+lrI&#10;jmqXzfsCvTlyCc51li2woj24KmyCTzPP/PbJLui27rkpS6Tz7r9lk3eWy957L6ZspmSJK52Rj2if&#10;VX0tnhFLQTeZWK/n2cjFRTwBejtdaVxrHBGD0XoAk+hNd/aQtrXbQ/kawx4va6B/2iI5q07nmxPX&#10;QI/uxWq3x43+Xu7V2d1nM9fbdvCgz6tc26X8wFPZQMfEjelrV7yxYw36cF7k9P9l0zCu0OUt52Xr&#10;pK0F/ShqwfFNiE3Nd0QaL3r8baZFvtw750K+k83evDXs2pHtnkcYt/H1GZ2hup+69sp92SrVolVk&#10;K5V1XQXhbkG2WekuyokUtIeoA/WaUM4yfHudndvyI/tkK1Fr1STfoHULPaYBr0NzHWmdxegbNMvW&#10;gaPTtkkP8HHdm373XbCLW4U3PVoX1M+j/d22RF07PmCkR+JxF53x2EvgD7YTuiv0hGrTaNI8ooPb&#10;/2HSuYpvVgbsz1lq9agvxo7u8ZpisIn4pfcKc1tdtqPm6Y2wi34Ic3trHttFb8s5085jiM5+uAJw&#10;K9knQYspPP4sJxdsJuwE4lHwirB1CrLPk/r9TbVssycf7NmY1sNkl65v0JplN9GjiXg3/RF9buAl&#10;y2dYP/1g6cei+x6+p/UdK7KNUjqv4HwTyyTfUoDf+ynqbelcVPb+JzR1S64t1aHzoZWanA008iNt&#10;AbSEqPt6PtPmNn3DItp5wqUJ9H577dVEl86xGedi3ms9nJ9dWFNTq8UmZ+wicW03yaifM3MCFgc/&#10;Ktg4DGwnam2Zs3pMqo9lM09wLAOPHD18fg7cg4BJ9fZT8OP4fYhphd8/hUsfrrDvx1xXg5xNo+zS&#10;V1oz1HayRuh5+NvEW/s99lZnGzpN1G2By+M2v75sm4cHluQa9J3p6bBwsBbpMW9oLcoGfU4tATE7&#10;/BPZC78tU+8UYZTr5rIutY7RkTm4ubTrZMmSNyWv+blNFy2XoVd3tqYFAc+sLFspqs+OsCjiVMIz&#10;JHdeH+d27j+4BC/m7sa2iqfWuhOz3+RTPSePRmy15kPhp0a5+hqPqPY63/2drmXnLiEb/Ea2mjAP&#10;jZG8/rdsokSZPrFgn74PtbUF6qtkr6D/V9D5LGwixkx8BZ3/du/3MerY+FI+zC+xFp1/rb7miMm0&#10;yk5p0Zpv177skp3VPTtg6eqt/DWd3ZWcnWUSmqdj27s+tPNb7b/ylfy4qC+Z8xypr/0c+bvEMG6F&#10;Y8Prc9o3U57Lxl4C89A57tD/ImbbKJ+K+sgmYQ0cHfSNyIfzHBvBe3PwuxV0p+mTEtnK7NG2mqZs&#10;C1rUGk16D7FYcInP9tgLfUMW0YuXj7ita3TeW6/HLF17hbq+OLZrlzC6xX6faHEO4WvyK9iPzmWN&#10;zsLpjXnnPbGHvZbg4VtPIGJJoW4CzGHv/RMuBZuJ59gQe3v7EX9ItstNivuZtcmDLfntQ/a3/LjX&#10;M+hTjkbxaHQ00aphnjQf74RVvEbfvfHjZbu+j3rOkjumjiB7p3VboPcYvJZr96/hqFLj576M64Jj&#10;f9zZ/M6C9a4St6O3R9S3rkN+I3nxV5oLdPSpXWrUPXs5hb/fY03xYXsdey/bbstzlPRkSScz9r6z&#10;26bmZu3ONQz+N9+7Pi8HVoBV2ENgQ30uLeAS78emIvcZdASCNgBzWP+5gYPA58Bz4n489f+fwiU0&#10;4LqXsbWFS/BWVwcjDR+0MLxOKfL1qbF4OSt/X1gdO1yw3EPefWlyY8SjwX7OsfGNWdcEf6/1RzwF&#10;DdAQR/ltoUU+Uqv9uUyP8Pf2ClyiFpGeOGM9tra/a1duIzGnBSvk7uzq4sb53cRNiKPAkfF+XDVO&#10;kvdw0rgoR7GkRG0Q874QXoBV57Jnru4zFjtadh4K8eq/uDZqabD/5FO9li/3inw9cY1aLQj7xu2a&#10;qVYb31+0hPzAXEVrXPbJdSlvKa01ehXSIycnbIDDQx0qGOrn+BdqAx8stjHntXUNC+gd9VtLfMDj&#10;4+ABcSz2cvMK/YhGfd936b29WzwO2eL5pvOwYlsLUZ5+aUKfFfO46KDe27cwZDNax9fyaSvwrdF9&#10;4Z7A09D9TdymrH2W3hFTwj3ZPeROZSv1UrcvzGic7nTdRTAG370dXKobDfguYA94hK+n0TDT7fEe&#10;fz8YBi+3hk+8p3W+X58tnJvt1uOgvq9sJtk79O3q3aQXm+wOrTP2FnkQ9CzAJPCJup4/NNDLRXsJ&#10;G/05uRf+Xnt1RvNAPRN2CHoCleq3MznEvsm/BV3YH2NKT/GXQt/3rc1tz6t8FpZca49tnh/bu8kh&#10;+0tn5us5tAW6nX/s2n11g97A6J2AUdRCg1Or5zvegwAN70dhHTUQp3W4BAf8aVyq2uH1kb3X/+tA&#10;n2Itug9tm+SgqLeI/BZ4+/jbL6bocdfrMaZmPZ5mE86rv5MPXy5VrKd/wHoG+p1vXyhH9s1/GuAM&#10;j/X5tRAH4pE5A5fIyXn+UtgfuPY/4lLw5fgb3vdvcWlgCd3imNvircLkV8t9kS3tayLSgX6rPfxO&#10;rzUvs0aHrVP3IVfJRnVQNd4kuAHHd9D19qixHnCuIb1SsDnIMf33dKP9Em/xfOdLcsHs/Vk0Nwbs&#10;1XifLWxtyMfXXr+9t3z2zu2ly7Mr2YdV32d5YUAin4r0lepwiRFwKWATuIQWiOOT1sNVNW19W1Ou&#10;Xe719EvU73e6/UdNG/mgV1zzPDnqLn/OuYS2xlv58kOb05a9R2sh4vOBAQziXXASXb+NWif5WyXZ&#10;0IFDk8xnbHZ3RftyUHhAjDnqw0NOB12U5mV4FpP2XucCWq38Dr5em/Zw/86kTQpLRz/ErSMOTk3K&#10;l5qxzs0pz4PBFxvfm7Ou+IiNrs7ZSTYpbPzicWG4vqypy0xSfiR+2jdcal8fdFx6Ny3fZLjJng2+&#10;0/3t9/WPP+Y6Cf445rXTnNcM13cVlqKbgM9HnTuYxQjYxJ5sn+vXeT/mveMj7UlycfJR58jB8hnd&#10;Xp+PL4JOaqShgL8f9Xp+qfGGHobwmeB18brjkvy4nWXPM1ILU6RWpvItnoEfQdwDPkDgK/2TDxfi&#10;TZzz4NL21o6vZWJDxOhiq0vWOotWGD3uB+yvWKf3PuEeBkzCRmpmTlboyTv+dUzuxJ0fj4/2+CBb&#10;X8/PtA6pqwGX0uDSJ+Li3+PS4yfs4qwNLtOjmjwFGirC/60xX6MRN6XDfp9vl98/as+ntE5ly/09&#10;1mmjOv/g/3u9D2d59cH6h4ZdKz7EJp/ChZCHC/EibBvXo/oBl8Jz5htOBpwLfgZvyDegQ1fP26zP&#10;9/E34P+POcCf4dKgziBiBvTGoX8Y+xU8ov6NmMczbEb9/BIdAa0PeiL2aa7S+aTH6rz+7RGd10fL&#10;P5ZtbH3GdYrodUUuDw4iMd3X6332X+Nv7L9nm3Q2tkWcaX3mX2gryQZ9GxuQX7hmmVt4AmW7RTPw&#10;ip6yxE6oFfrs/bfgUqI/RB6O2np4As7fdq0T7CM4iN8GmrDkCOGPdC6Q79W5PEOMrNsadK1vqO1H&#10;g2SqRd+l3X0H6mrw7en30o7Ojs6q4ZUJnXGyU6s6h+ijpvtWqJQdg8qVovZK3u70O2pP6WfkMQ+P&#10;7zy6LgE8sb6dGe9F5n14sCnRR9ki7xLppcD16d0gljxmjevYm/3WtUsN64h+N+V+TBf6xN6TFp2H&#10;IY/psHbbhVu9S1NeYw5ecj+4v9e5jLXNjTjXqMVtGvJnQ8I/PQqjO+b77J3WNn4IdZAMcIccGr7a&#10;W+ES+vfdxHrdhxtyLYVIL7mWb6sbxFqaZ3s9Z4XWG7qT5ADJx72ItXr9QCOxIr33bRweNdwJ1lwU&#10;96bWAi7Fa88LEP/utj+oyVzo87j3h4tDj7URbyxq32EfhngF+waeUuBWgjfBbvoZLtVrD2ysb0b6&#10;U7Jx0FYemJsWpo9q38u2094Hl1oWon4ooXdL8OnAabDJ+7lofgb0XcknUdtSvYvybmjZwU8Bl+Dw&#10;B00Bz8fhl7oGB3U5FfnqJ9Yzzz3FZtDnOi71Ok6j5fir9tQ7vfbXZJe9mZW9OzloB6mEXWVTXoMS&#10;1bc82vC47Ln3HZa9jer9f8SE+thSwCXwI3C463Gp3mYC/7GZ0FMBx/Cf0V+qx7iAQfV4929xqZu8&#10;LXY22EufpiVikO/tt9lmx5TfmQv8e62NJmITO3Dpxu3g8jji3NZ0dIhngEsTm3O+7xriUY0G/Pmo&#10;3qJmf9bq6ckFN1AHTJ59bsj7T+wcHLm9lEqWLJet2NVl2vsc3aMXUSzYeerabnQ/nSNQutX9hb9N&#10;TYl+RsNRPgs8ngQ59RxaN7JZyjo3y7eu9z6Cj7mBv0qfNO1r2STUO7xDj3+syQe6nc3LAz7Q/OJ3&#10;+CTvY712k0nY51r/afSaXLPJ55F7F2pQv6+nZz0WhU3xg03r1LkL5nTRWw+dDI2WTX32rvbzFrbH&#10;oPY/eXk0d0Zcd6oTPEB7jtg0PTm0v/s1+sgrBBsFLIE/vYqew5zs1kj7nu+Rvytpj0zLdiHXTI6H&#10;837Ia676sGOEI+3xwSh/v0Q/yfGoJtJ7yI3Yuzl6uUfP6+2EMMi38Xvi5l6Tgd1FPNx1cCO7Cx+w&#10;Y4OeXWCSfB5dW2ucesqY+4nE2V4uhRqdTo8puY+v52jHotP4Wt+za2ncbqklAIc+0Svw0Ur0Onr4&#10;xrlBjxR9D2Ky4FLIvf2THxdspu3tD7KVsG8+WSafs/7ZSWuakq+Ejvb8kL2YkM8wP+iY9E54TvzM&#10;e8uhBSScBo8cz9EE1nfNFomnsB6inqsJ2Us3D9j26GlFHKavuFSLe7s+iusZ38s3SFp8a0X3iHzn&#10;qOsKR/UCkaZFo2zTNxM9NrwVt92bS53bBTs5v3AeFINeZes72/autcXjP8uLS18xPOAH+BO0pcEj&#10;sIO4Nnn98J56Py702gvzjC8H1sCVxJcLWichthQeeT1o6vKZfEbAqKdwiVhQ29qQa0B7XSCc2/lW&#10;+++JN/ab/K4/l+TXkT9ZQjMXjepx78e6e37k9UT4zo+ymbBnSvJllo+37C36t0/gEvFL+q/gI7+h&#10;/hDeylSPMGDS3o0N2dF5wjLZqttLyWthCpoy95EmSTKb9rP/IpfUuQM3KOsjodfoMXCdy1rxPuIS&#10;eF0pfpbna+DyPLq+YWxrXmcuOaMh91ua4r2ei3pHLcRMp/ag1tnSgMedW5fYq0Nu13TLHhnT3i7e&#10;5Ws1TZGOnOPSd9hUwyWe135HzBNtbmJS9KzojZNfGXJ/pgubbJ1e2/ofO+NRTGl1wHqEiTPbC7LL&#10;p2xke0o2x5hrknVsgSujzj2Cz9Ik/+GdxtsF8mb9/rxF/sbJLfz9aG0SD18/2bHehVqPSJ0/3frf&#10;7Zp7zqR2Yt7U8dI/JR49Msi58dis35GH43kX8dc6PGKARd4nnlp6/Q2xqvYtvX9H9h3cgm2tX7Qc&#10;icusxFyXql/nw3vZyJ3o68epc+q1P2Wr/k3PCc87CJfobap18tssODUgbOiyZV2H30+4yeWqle/Q&#10;B/leb4y6Xc5xcIm893/KxQXc4vn+xwM7OT73+5bRXh2Ym/L40t9T/To7Bx2X3ml+mQdiSvhvYJD/&#10;/AMudS2Oyr6mPj/yKZyTXkzazT2xBu1/9OGo96thiA/4WJ+wW6peY+NcKtnf8c1FG12a8J6D3ktR&#10;ePR8vMN6VqYsvrtpl/QMK9DPFR3XpH1yLKQG+d629/esb1jnXFOLjQwMu/0Y+jUH/inPQ0+ngAvM&#10;Sf3PzHHQi+O92En4caHPFT4cuvjMa8Avrhn/ONhcgQ/F6+Ahvws88v+FS/R40174c5q6iChf/of8&#10;rF9n3sn/ahaGcFZQs0i9NNonWovySfYvTxwv0FMDmzyPL4zfT59a48w/4FLNTgeX4BCR4/h7csBa&#10;J8fsKskZ9iBcwlbKWLmI7h9+4ie3l/CJ0vKX4C+hd31NHzeNdIEe4Tk/f/DXK2jmC4fzuvYSPhfc&#10;Z2HK7N6Ktc6T7xp2/QPqIND8j/S2x7VfqZmI+s/D+fNeAPg0en+c/DTazeCS+w5RvWvAH9ZQPS4F&#10;3PKa2E9RrT1xkdXDdfnO6FkOybcb/rqfu1nLWudTu3O2fbNr66dgiXBImNMiDCHG17BM3KXb+65y&#10;T1yrDh9OvpH3qKXGen7AlmSboXdFrQa5CXjn9Lfp8tg1PRpHZa/w98I3fT75fHx5YvN8JlhD7Ver&#10;Xm+ej7R227FXnBPwPS7xmUPCHvoDtsz2uM/m2sJeBzDq/b7o0wUHx/Vyl+ixNG8ds9rX033CpQHn&#10;ItAHgd4IES51CJeiXOlLYfQL2VTvZKfgo8OlvJNd8FAmFsPcftP04ZG6E7S+2VdB2+xnI9SzB9vp&#10;+urGZqbnPS5RKFesb2bC4wsvp+XH0c9OmECPW+djcW1wVLEVn8ClnuWY3VbQaoSbFK3hVIm6TOo1&#10;b+xSuASX4Dtccpsp6lfwiO9DfOoBfkjJ9eR2r48ttr/iWvqTxxuuW5oS9uULRfkZxNMqlr65tXv6&#10;qWkuihU05j/bbaloq0urdrR/5JiCfQQu1PtwP8aFwHXsGzAM7jZ2VMDxwA9gzgPWENPDlyNHB964&#10;zh7+5KdvveLhYtT/n8ClegqXyBe/jkfxXmwl141catfzdnu50uFcFHhz9PVybXj6jMnnTQoXPLaE&#10;NoPbS/Q20/++S7sN9hQu0T/Xa+s0qENBd6tB95ue8HMHezqjSm4vJeXHpZPFSCeX3mmap5KwBs4K&#10;Ghoh50UMpYTWTK0PVrlUinhbWlNVfGlfr5HWD9z809trnTGc3VFMwPuQLEc2MvvLr4/9tgy3dCSK&#10;jzj3ecoObxPOo43qsmo2Yh0uYS+iocj/cm2QGi4R8wS/WXPEDx71GZnKrXD9yBZ312xibd5mtpZs&#10;aX/Tjm5O5XfeOqcstr0o/2rIYwvNawP2bK7Z/uCsmG72nGjDXJcNrmmfo92n8wJ/lBgE/QymZGvl&#10;qyXv/Upd+yfZsYfJY+t3br4wR+9rlg2MVjkxKmpH8FXfTnX6I7oQox/n7fQ+bevpA58PXsOXq8cl&#10;fDfmCw3cqYNFW7rc8p9di1+fA6ene1HzKD99fHnKNg+3LaW9hDbBWuKj9cvvpGfss1ibvZhDw4Na&#10;J/Ikra4TCMfk73if9e7JTyklLPdIvzjhfkk+2x0xFHh/ES6FvQV3CX8iaCj+Ey6xz77rG565tfHR&#10;CffjyBtMbazY69HeGk+A87PbOULgEDEmhj9/wo+L7S16rBu/MIrBPureor1EDUCES/ja3+MSugI1&#10;bV3WFTkl6uaov/I9ULEzeorD0RRGp4U7t+mcPebvLZ+s2G3qzgppekPj6z5aAV6bbKac9sXZ0Zk9&#10;3n0f+wm86xA7CpgR4lD19XKh/2U974jn4BXzD3eMWDj5UGLg+HhBZw7uErZZqF+h5wfxKew08Osp&#10;XGqDF0C8d7W3hksdHpeG+8z6aJzutiGt/aH1qC58cGtaZ17M5yjSXY3mD5yglvbiLmUbucMncQkd&#10;x4iLIkxCB1DnIL0mereX7Fi4n83JFqVm9zriCLh20wM9h4tuC4FLhc/UG7HXIu2U/3VNdVhRuY/q&#10;nbBf0GrKf6narM4Z+Hmc/fQmx16JbBbiNhM2sDWlx0l/Df8NfZ2x3bjdun7Q49fPRg/7e1zCZoq0&#10;z5wjEHBJfuj93b3z3O6KeSsXNO7KXkfhebOvI+oZHPSORnaXdR7L78FeXemxxi35ahv0EW235xNN&#10;9myk0QZkh/QTB6eXChxJDbB2TnYh+cEKvQOoIfvCnOnaj1Z07fK5hEtN852OZ9hZbVv0bBz36wab&#10;wKAT9Ni+lCzxJWc7hVPH7SdxSXO0Kvsu8Ul7/UvZLj/f2nLmo43tz9vw5pR851nbutiVbYteRdXz&#10;TZ8/VfXeql19Kdh24dy1iH8d0zXNUYPTqtGi86vZGtZ6bTa7bxdfKq57h16Ix+7QTqs8fj0T63l6&#10;cJhCr0DO9X/CJbAIXAqx75vrpE1PzvpnlrV2Ns+O7dVIj+fjnL841W0vY51RjT+1OfTi9FwBNXLf&#10;49Lc6abfV3Jivk90RqDVcl2pwyW44T/gEn2xvjDuNdBYZ1TgarHePlmCmCp1SeWc5qNiuZucfck/&#10;WDl5Z7fJqpUyvHbr9lYql/H+1vAEVpfW7L74TUu63jYKNbuBjx1wqB7DeC3Eg+r95mAX0fMy9Nil&#10;HgjOOP70ixcvnOtKDwLuS+jNhO7xz3w4RjM+60Kfc/9/X+20X5blwy22CJ/a7UW8TfY3XDjZGOjp&#10;yhd4vzRjczubPkfo4Xx5rMpvTtvi1a4N7s4634C+Ra89x9Ws873J+QIvl9CQ1/k3JyyaGLSmCe05&#10;XUNse8tO8XnlG4P3gU8S5i34onzXcC4+dR31nNSv3NS6GBCP1I/dlPI282FDvhm5+Gld02SUH6/5&#10;bdhIgxvgcMwGtQ/H9JgsJr99Zt3Z8uMI97A+5xDWAb+v9zd+9r3D549/jFs3eR2+j75fn2sdo7fR&#10;4b1N/p/sJ3hnzjMml0e8Su+hH+y07CV0iUpo4N5H/zfqn3hva0d7NrQ8a23Tw9YWl78lf6N5kT5D&#10;I15fM74dt+2rI+9bU3qI+gkRr7gr3tl1Km17J8e2fbBve8dHdnxxbjn511U0bWvXEuKj/3mgN0o8&#10;sGq3DwXnQKMr+jFz7uOsyP5NuzYNvI9L2VlR7ys02XVG3Uc6iWE+w//F9uG8Rk8p9JH7130ItMdW&#10;Zmedk0idyIVem9hYs6bJIZ2jaJ70eE/qLmp41oc8b9vxYcL778Ldohdl28Kwa+Okynk/U9EugQ8F&#10;jxyN1Mt8xk4LaTuUvXPDe7g3tXUenoc18HXcR2upgg5iCT2bjJ3D580Lm/Jlu7lIa+8ULa89VMhV&#10;LHmdER4ST4/WFHZK6JFbbwfV40z9Gi59pk6vVjNQxZ8k9kWuQetAZ2ZW/mkyq/9/eW1zs3FbWly1&#10;20zeioWK9yyen12wzo5uGx2J2eLMgm2ubdn+wZGdyra6xjaVX3mHD8uZ+fnpuPf47pJsVLjNPY4b&#10;aEI/Q3tqvs1exTuiuLjb9jHvjRpbiVv+jvrGT7IPc7a+u2HDGzPOy/t78r3wKNL6hAOGXfT7NPod&#10;b3U/m61xudcaYt3WFhu1cfm7myfndpTKyEe+k51UttxV+SsPLmBQwPKwh3+27n/c7wzsmfoYkGtR&#10;s3a152b2Nq1naVo4G/NYeO+6fCL8Itko/dqn/fFhm9A+PUwdWVl24I+5zbCW6kc9toTXfoafT+FS&#10;/fvi51sedwp1Z3Av2AsN8Hyo3VzucvuFWhDsnm7ZQHAMepZHbev8o9tiVdcrj85an0/OOdl8BflR&#10;x+mE1zNuJA5s9WLPts/3LV3Ney3ROf2Ki+h24ivIdtX5Qx1Xxecv0uUG4yN+eR0f2Nfv99fx88F5&#10;y+eWnJtPffMJGkXwYDXOeF5EFyLjtTzo8GdkLzlfDFuzdl7/OH/ENvAh8CsCJv1bXMrpfQvTU947&#10;j3zfZTqr71a26Z0ta4wN2qsYPekHvLaGHGnrGnE9Ym4x64G3Sk+gw03n8kb6St9wiTVREi6RpzkT&#10;Lh2XqcHOfRfbCevmn3AJzRt4xeSir4RL5YrsosStFW61h2Q7pWQrZdP0f+R+sC8+2+LConMngv0T&#10;/gfPg34SsR9i4OTXZuNxGxgatI31ddvf2bWlmVmbHNGeqPVcfNP41hreNsonG7fVlTVL3qSi+846&#10;I+ZXpVdkbS3U9h77MIq9RBxs1krkrz69n9FdGDtctlfeDw6dCfhEwhVhC3HhDrjHsilGZSvtHO+5&#10;nuGnR/L2tzayNmvNc3B9YvZSZwn9Gl4uRFomrsXv+gH040Dfut82Ux9dI/Limp53OTs4TNjl9a3r&#10;vuXTVSteRdyrev270NOkfh8/dR0/2h2OD/56DZe+RNgV6dR9tsLDnZ1lbmzpYNuGVmasZ1bXqTEU&#10;n7CFnVU7vDpxvwHNFteSqsO9p3DkP71ej1Xhs57CqPC+rZtD71/cI7x0ThGx5M0xe7vcby9mO7y+&#10;rYV6c85s6m9lLxF7hjeDtiWc70fti7s8sfra+nDMiDgNd8JmRvme+t7st/1AXlU++pXro2Q8nnFc&#10;pDcfer55zyFF/S8jPvvX/oC+vsLn/2dc+vwFPd07y6Lhgm1EPdEdmncRLqHjx6C+CG2GK9nkN4WM&#10;4xL/G1wKc1eP/+w9/InQ4/L/gkuFXNbWlhd09qd9T92kZMdnhJuyQ9b2j61P+7NlWOt9EY09uGiT&#10;slenvUZ9dGXOlnXWlR8qrgn18FDzMwMukbcXLpE7Jp9MfAiMAhsCRtSvj/pBnNDtHOHSVQmcRtsm&#10;ZZdZ+Wny8a5lL2WSBbtNlyyTKljiIiUfvurxN3Di496+tTS32urqqvtbcLzAbuxK+r1S64yvBebg&#10;X6EL3o7+Lj3gOt7b2PCILejv1vT3YNe5MCydiXpWhzUc7kH4zuG1T+Si0Hyvkj+9s2Kp5PeljHZ8&#10;mX7pT6+XRCVvx5WUzV9s+/n7GptnosNaZvo9vt1HT8u5UWHSbhQ/lv0FNm2e7nnut+3DjL1cGbDf&#10;hUOMP+NRPcFz2UbUFtB76Pf4e/tlrt1GVqe8V2bqJu8+29VFzq6u85a4zlmauN3VncfRwr3h+3H+&#10;/Zt1HvZ1OHvcb+axzr6hzwn9PfCdgxYMta0V/W1ec1dybVbiUui+RPbAP+HPj6P+PeH+/Oz94Xsy&#10;iHOAx8QGyb2iB7j8YcX+6nhtLwdbnZfRDI9ya8IadFb/Od1hjfKvmzcHrUWjndgSNu38sPXPjVsy&#10;d2vpbN4K2bIVc09rlVboS18u6Syuau/IJi0Q04/OOjS/k0V0MNHbTrq2KJrbV8KJ/F1R2IS2NhgG&#10;dzSK9df3C/w396oqHy53r33vvPxarWM1wiX33+jn7rWN6OKlvB48kUPjJMJEcCnMb8DyoJ9EjIO9&#10;xz2uz7n9R1wq3NrB/rb8k3O3N/LZisaD/CLtpfwnu9B6XVv7aF1T4zYQn7HemQkbXZiz1b0PdiWM&#10;IDfD/vPYzP03XHJeySN5Yp27wiL0KLF3qBEK3zn4+k/h0tdYkOb6pohGKbo3KdenJxcOFnl9RKrs&#10;daWJ87TXSoRajLPTc3vX2Cz8ees8JmI84BJxIGp06SlAnCjwAvD3d+WnJ9KpSDuH+Kw/UueP3Uy9&#10;Mf5XdA4F/fcw0Mu8zcFbvf3/zJ3ndxTJlu3P///1zZu5fad7Lt196QYhCUmADBJGGIEAIbwH2fI+&#10;y5cMb/9OZEiJWqJ77pr11nw4K6uyXFZkxI59vI51YVEiDEPnyNQBB6vF9Q46p/ctyCXUe6x4D7LP&#10;/aKtlz7Yw80Xtrb91l7mP9tWPef57NSzZP7Ry6KeciX465j2cfIIqBcCBiHg0o/U3E1zMh2jdBy7&#10;fc0+5HZ1rUONW5Cy9OLtPPypbeV81+1LR1h7EHyMJ685yz2yejGSraPgufUZ+55zZd6/F3I+EeqW&#10;MtaMPXXbiXeAw6OfEC/rOII/7U+w6OS5+JjfJGYk+lqJWSOvFAGHmBP4K/AjwaWjTaQprv/4zZr9&#10;Nj9hCy9WpDfcs4nXd+3800X74c5lx6fLr6lVEvJvpx8t2vzj27ZRyfl/wV+IHtHraDzw0x6G/0R9&#10;Y9+fB8Pgs4R3MH49fNRwD2qnE1sPR6l6Tc/8UPNjWPKexmWth6p4S7PXcn/PvuNSqBuJrSDM0dOx&#10;+htc1JyqkjNEXVnq/yYl26SmY4pLcKhY/xj7Ev3ziknV+RKxWdiXsmMc9X3mArE0+HuijvKX7UuN&#10;qu3ufLHt7U33oza0xhtlYVNtz2rFnnCe+mB94aPWnPZn7CzUwBpq7Q8OsGt0fU9jrEd72OVSXEpr&#10;vjEf6eNcJO631/QcoWgPiLzpNDl6z4Guo9u0ZNQJ/R30mX5vz+OPa6W2rk3/l9g/6SLE2eyPsAGD&#10;Ww17/+6j4xNzkH0w+u6zekCct/i5WQfoWzzGN8lz7E087uqzvUGoU5KgS2p/63Y74m7kO0Qbet+/&#10;Hz9OkIwdkKPGY9Qf2l7/dFyqdtrO+z2fjJromguNff0O9W18TwxY6N+V+o7elvDP3PX+1+RxUPvk&#10;72uhxj1C7gC9MsGqnzwHGKFmwKzde/1KON/XPqb72hjaTlFzXFy0O/pqjWaIP437A9gS4yxO2pRP&#10;4tLpmBHEfVys1fQ/uE6Txru5zyyuRyStibnv+13w8YY4rWN+GiXcl8SxFD8QvmnwhXxs8IbH+IU4&#10;xvgP9qVYw5XPnrVGWlXhWGnXbj1Ytqcb4rKPyVe7K93tjv1MzR1iIV/csPlXt71u/8rrJ1YTVqBn&#10;uc0HXV/3viN+yPz12lWsYR+DwAU7XWoUt8UTesf9HFL/QLOvfUJ8qdQpW7lfsrL4ErX14C3s19T+&#10;o0cJui69rqh5Sl+hwJ2+1WlPw6j2QU86SegZQd2YT0nR69LweLdHDWz65pRDLfY+dp6QgzQg1sL5&#10;0rEvIc6J+BjOic86ju+fxQtEaTapPVC292/f+L3van62yuJ1pYwIp5qN9pGOhP0mxqqhp/Tg5eBu&#10;Ro8LNXKxQ+9b0kk8V6RA7Yla8O9kbT6nSXyNWLT2oO1jTU4me2o76VtLuiZ41MJvVB96faDirnBc&#10;+p3H2vh8DvM9u6efnM9HOEhPcvYu4Qv6imONuA77m8d7M+7I0X6dsZdk/EyMDXnJg4F0kS5x5Ynn&#10;w+zkc1aolOz1pw9258nDU3HJ9RZwuEesovZq/W9q4GIfRrKxy8znnp6vbrx1H/al54t27sGE/bh6&#10;2f7j0WX7z6fS2bAnrdOTOvS0pj8RPSr/a/Wa/XJv3q48vC8s3LOq16GU7q57zH30PHhix1M+zlpn&#10;Xp22j5y2D5+OS4w9MUOB+xPb6LEFbmvJyIkxPXqd/8y+x5xiP9Q1gTMx1hUOTHwx56iLxfznmiNW&#10;xdi+6IeOccXEyMY9PNYJPCnduvQPzdsnz9e858jKxxc2vnrDzq9QA+yq/ZO48adL0rWX7MmnZ54D&#10;yH90PT/iga4ZXzS83O3grFsfZ/Y9YgeH1sZ3PNT7ulofxAN5zMdX6+71re7YUxavkfTLwobKUU40&#10;/MUxCruPpCbc6AprYh+Ak/fG98nM89oo2JUclwZ1r1+1ge0bXKJfBLrbgJzHmsevbzeK3peqM+I3&#10;gh7H3OC7Ij7xG8wdfHHoKrF+brYPwXdxSTpHv5/Yq5fPfT33kqE1il1rlsSZKhqrysDjhDpNeh98&#10;9R65B33N1y7rVXO23XbfPXYBelWexCXuB73KqtJRiA+utUNMdXafPQuXXMgL3+uFvjXUxNN3lori&#10;XrmKVaVvtGoja+r64E1Bl+tatdyybnuUYtMf1/+pwtwnV15YcpDyaT9PPfKjdXEYcnZGcJ+A0YPe&#10;yDr4B0vSU7fztvFlyz5+Yl9mzy5IZ9Ac0npIxKs2irt2+ca8jS1ePfUa4AqsVfoNNprU70v8N5wz&#10;7GXWaMotyAm9++G513T+7ek1+8fKmNcx+oH6uMKlf6Nm9b1LXg/75ycS4dG5B1c9P5d6JvRhquj6&#10;68J4+OdoD8zQf2J/8d8I8yvqYicx/bS993u45H0PqSN2SC9Vfe8BPDVwI/ejpr/Jb8U8TmJWwRpq&#10;7HGE38CBeMxrcJ+YewXugC3oZXFfzsYQn+xJzW8Qkxxzks7SMWqSij576+5t6w7RF3ruK39T2LA7&#10;757a0qtV+1j8bDn0bOlTe4O0lyg8MP3v2JapI+e2GNavS8Ae4qS7gz3xKfpURp6Y+qyxH6T9heBM&#10;9GCuwGFcz8rUlvE6xbXQd0YYU+rDfdtHOVTcl7iustyJ34CX76T8aEu6GzVHwSXX5dDhUmziu/HH&#10;0UOvvd93+5bjr+fqh3Wc5cv8NvyUmG/uSdwf/gouNepV8fOWvRWnZ7732kOrFDQnStQBg5f03NeV&#10;z1dtKI5P7MRI2D7qDTweEt2lM+i6juX1cU/gEv4n7CydfifUnhAPydYkOos3RT0PvzpxuU3pgdj1&#10;6K1bq2iOVVquX4JLtVKItyns1N3mVC42Pf+936F+/x/Xycn93s+lexvX15CO1tT/InYdPCGOuQ0P&#10;rTU9T6xaSpyX5bbLfizmtFcVGq5LVt1ujC1efK7G/tt22+eXSt4W1u7Z7/fm7OKTG6fjksemHbrN&#10;H5twiAHU/qr9kzrlJ7kF+sD99889F/Mf4knnHodYp/9cm7KfX8x6v5C/P5j0ein/fDJnv6wKm4RJ&#10;P98Hl2Zt+tFd7cEaw4budbWp+4b9LOQF4S+K8zerc/8VXDod94mrQTceep+ozXLJPkrXer+1bRvC&#10;84+ftoQ9H+zjh4+OOcSfgjtxnn789NEqKf5E/MgeOR9z1uFQcQ3EWL343mzsHu9hP4+4ddaaybVC&#10;ns3dBw+0xxLH3tX+GHSlKnZPrV3qo9FzljE81Brx+Dv2cfeN4UeXbqZ1TM+10Gs74LDvd/vEq2pc&#10;tKc2mgPP7Ri0O9Yln2c08Pr5beln2HTQo8AG+mFRrzjULK6FOvrYJvGZeV1Q4Qc9D1Kue7JWRsQp&#10;dHM4EX43+NEXcSVkk3rIHh9Q9t8rDTTu+11rC19DnP++tYljd908fF92LfOc38RORwwfvif2jL8c&#10;J8C+LM7ketw++syhlfJ15xzNpsap1dF+IZ29GvydnpPLmBIHyTVRU7QPlyF+FDvmSVyijy62GeKw&#10;sNeE2kVxrkf72Elc8jrgbh9nr9nTXliQXhTquFQrmovCyro4UlLbt0qedTW0/LbmZw27/UD40bFK&#10;qelxBMw3xiTWsY32WHwE+Ml4PSfseLb5xWZW7tivS/N27rrW8OKc/bowa5duLtry83XbLRIzBRYO&#10;UhlanXqOErdzwdv0ekN6MPVnuZaGxhC/1+KT+3aBvqEr1+xv96fOXL9gNXMl7jtRl3Ifvd97/H3g&#10;A/a9ka1/eeO5nn+T7vbvL2fs37w29VWv30UtApfH086Xfro/Z/+5TL3PW/ZfS4u28GRNvF88s6S9&#10;qU9+YhpjFLEvnbscGfcj/NwP/qvsHI8xp667ZI5wGOw71EcnjoWYDB7De3gt8pW4fk7OT36XewRW&#10;McdPm8OxDmLElZNYE+v/nPbd6HFn6W9H36+5Qe4o/wPs87nLvqr/1+h3bataPqoFyJicjKfI3lu+&#10;L7s/xrHjPx7pQu5XCXszc5T7Dr+sdNu2nTSEP4m4UdP7y3xPsBkRa1Qg9iiV6rApXNF8ElZ2hJXU&#10;ut7p08+cmhBNvachXtawYr0s/tY2emni2yNGv+82hf00PuCrVTV+sS8OvvCh9KiejqNhiMWnpkir&#10;mdiF3y95bF+/Rx74H/eKeI+ydb/r+I6GbXv36a3HHw3Rk7TuyT0jvq5eI5+rb6VaNfQpBgfhl8w9&#10;xlTj15C+4bVC0Z3T+MWsnhax0++Drjdp9EIOqDBsbxh8Ffs6jgbU49b39KT7JcLj5si6rT33uRV2&#10;hUfFxNd6nTqKOoc/u1omV4L+QfvSo7RnggeNAz9fF5dq1Pc0xk3Li2PlCjruNq2VEw9/L/1qU/dk&#10;t2HvclW7sLJoF+5fF59ZsN/uzgfR4/PUx5P8unzNpsV3nu3u6N6OLF8kZmpPY7Wn75ZU9VjPq9WR&#10;FYVRVa6P8Wv3bUWYf+HuDTt/f9F+e3Dd8x5Pw6Sow2TrrWS5Y5s+WLz3kHVPTNuhfShu2fl72LZn&#10;7P+sTdoP0t/cvk0dkxSXzlE/B7vS/Vn7x93rdo5ruX3LVqQblZOOFUvUicE/9C0uxXXG78d+6Vmd&#10;INZlYB6BGdibwRlwhzUchdfwgTEH4/yL8zFiSPR9nYU7cCe+/zR8OYlLxHVka7Z+D5f4/T/bwx2X&#10;9F3oJDHWH33MbdLUZBUuZevpZPO2s8KYRR9nHNd436NPwc8j6X13jDsMfkpysLbF27bEN3PCJeoU&#10;f0/Q5cp9YpmxPwWcKqPf7Xesfaj99aDrr1Nfs9TGx1Zz/x49msEh9+3h19sfuS7ZPiCeoCuO2LKS&#10;+Az12rzfi7hHf4Aug51j3+MbmJ/EG7eTrl29MmuTE1PSIcCf4Oc9yU+5B+jkjLHHFL5Yt1fvX9r6&#10;q3XvV0Ivt9NwqYEdiVx4cP8QuyVH7HYHllDDmnNwnX3G8/i4NwrX2Ol0tebEm6RbYcvod/dd2k2t&#10;wzY2mqHnYfHcYxXq0qnret4YOQaV803XL3neqpEX1xcuUR9oIF7Uc/zJ7bas4jZ64YOOAZdGVmm2&#10;rVzvWBms0PluZWTNnMY3l1hJ/3H5+WthEDgUZcGP9Ad0vFoRXgmzzt9ZsIn7y/Zia1P3hP6OWtMV&#10;8bRUStIlK8LKWgtOrmvTbxaqdZt7eN/OLQkrbs7Yj7em7B+3Lp+KS9wncCnO15OCjyGB4/fhkfgZ&#10;9mynWbaxlTnvC/7vjybtP4RDf6d+v/eyCFzplzXiLGe8jsl5/Z9flxdtTLj0qViyYq2hPTnk1x3Z&#10;8lNcivEcCHwFwbbDvMnaeGL/BtY/+EK/VOYe52IeufPctKcVzyM/Qufif58V28JrfD+fA+NO2oji&#10;d8fv5Ij/P/pgo5yFS3wnOuP3canluBTjC9zmBg7pniTS+zeFS9m+EvzeafeP+8r1e9yExhYuhIA9&#10;jEWMWWEtgUs89vmA/vCV+NOR5drUMycvi3iiUBv0LMEmjq+uDCa1q5KKH3mOH4/HuWbRkmbNBtR1&#10;pW+h28LwN408LpG+MnXhUKFd85rYu/AvvrPXspp4G/Ec7sPeA8PCfkkcI/YWz5vQf5mdnbNffv5F&#10;84W+H+9t9dGqrazctyVx9pkrM3b58qSNjV20S5fGbHxi3CYmJVMTtpXf9rhR71UyhAP8EZcq8K96&#10;oj0b+x01J4Odtjek1y1+MvjogXM5bMG97sgxCIHjBd2r5TaX3HY1+Pir5OAGPz+Ps1Jz3Sjk5XKs&#10;l3tW3BHP3GlYfqvur9fBALCgzHUOA04UiCsd6ffApdCPsYJOB07U6Dc0skQ6X63Ytl3h49NPn+2X&#10;Gwve78mF3k8pPvHYcep+fD4vfFq0iTtLtl2penz0Tr5h27m6beo/bW2VbXujaJ82cra5lbd8Qfp5&#10;sWCTtxdsDC72cMEuUh/+6el8iXi+0zApy53C3kruWtu6mtvEFax8eWHn7k/bb8/m7e/CoR+o2+R8&#10;acbOPbridQh/vX9VHHDWxu7p9+/ftAevX4lH1n09hDrKgct+4wNjjaT6GhyI64t6b8SM7DH63olF&#10;jDjAZ3xtZzgNj2ONB743+s2y+2cWO+J3/Rm3iTHF4BjYFK/tLJs25+Bg6HKn/fbR+xKtwWbAPd7P&#10;eFAbkzXZlY4BLvHb8CTuEd97mh6HRNtq9n5yHpyKPQadg6Tnj3LHeY/OFdst2xZXof4eeRDfE+Ky&#10;K204kPQmeteJY1U7dT9H7diW9CR8ffiTiEHZpwfIUGupl3isIH2DQw+uuucibPVC3hz2b3JjiKsi&#10;fxof60iYSSwa8TP9fs/tzgPqTuh/Ld1YsgsXfne/HDJ5ecIuT03a9MyUXb02Y9dmr9ji0oLdvbds&#10;T9Ye2ctXL+zDpw9eT4dYHfwwYE9JOk+l2vY9nx6r6CR1cRhi8IpF9o2WYxZ2up3dqq97eos19H5w&#10;5hsRxsB/ygX0Hh5jV9dv5LBb96yXHKTYw3uj7WZoTfyAdXS4gEuJ8KQoHSypw5fo3bLnuOS4o8+C&#10;T+Dn7i5rYHCES9QPqpbo69ELXMb7Dgkn6217Ld4z9XDZfpZuNba6aBcfCjtWwJ9ZYRT1w2e9V9W5&#10;WzP2jxtT9reFMfvbjXH7+9wlu/NizXbKFeluzPvEuh3smgduW2P+wG1Hzn8HtvCYmj7UNg01xebe&#10;3jp1zrJ3RhzKYlK0uR299zDk9X/W2tvWmijsJ17L+cKacIl+Q153OPRQ+UX628/3pvW/Zu2i9NFx&#10;cb6rD5a1T4q/aK2R73OERZnvB5fiOon9YliTrL/IS1h/EW+ynIW8RHhUjGGMuARGxT6HfIZ1TDz+&#10;9/w04Be/z+tn4Uc8F+2q/AZcLr52GseKgo7JNWT/w6m41IBXdh3vGJMO9u8D+qYdOC7xHxgbxo/P&#10;nMV5eS1rg472jaz+fhouYWOCn5XaiW03aqH/VKZG8WlCfVhqtbT6idvNu/QyOxx6vM2AGuhpXQZ0&#10;NuIyS94nONT6ox/8Vode5XXb6IujDchRxT+nvTYp2S6xAo2yx5l7rseQ+Y/PNtids/HH1xcXnBNN&#10;T0/Z7Nw1u3nrhj14uGKfv3y0pE1eGj4VsPr4s/QBAI/wWTa0B+cL0ksrrT/gUhUOA7fRmk5ae36+&#10;Lj1rZ4f+jn0/732iK123B6GDJfTSwK9HfEyRWHx9VnpYOd+SJI4/3daBv6dWwn4csAksApN4jfeA&#10;S8R3gkvEfPrzOv0WQzxg1XEJG9NQ18NaSbGU3wfr6INGP+saosfCyVK9Kf1tzX69fdX+4450q5tT&#10;9tPSpP194ZL9+7Xf7f9eOW8/zI8Jjy47Po09pFY9/nj4zi1bfr3m/Tjx8eJTz8beMH8YW+pLjzQP&#10;Zh8u2eTqvPcz/W112i48vHzqnD1pDz0p7g9grxXmdTrSG/YOrKF5uy1+/r61azffr9qv4BCxStSx&#10;F0f65x3xpNvXbHx5wSZvztujty/E4TX+WoNd8kq4ZuzoX4O9EB3Cc/zgT+k1LS8ve8w8vvqz1ndW&#10;4EBgGGv9e5gDDkRb0PewA2wD44hLOrKLZjAxflf2cbSn8zwewbiT9lbOEZOc5Xecj3Ywr88BDxOG&#10;g7VP19ZCbDa2f3BD93mzEvqARZ8FHCHyoqxPJ+43Ee+zNiaOkW/xvR5LwNoElwbBpg42JVr75GLh&#10;02ylgq+7Rz1z6WHshcT8kRMAjwm1Xo6Fc+BQiCMLr3f1vD7seE5GXvwITCPny2uRdogDx8ausR1I&#10;9x61rbff8x6R39QD9Zpr387bOJejfZBxjTicHQ8k+qIYP/C/1dIe08hK17lPELAH3hFigp17ICkO&#10;FIQviJ8DT4QLWb0LrIH/4K8i1giOBO6AV8Vcw/U37NhuL3KbUdDp6im2wbd4jffDs3alJxE/WSu3&#10;/VjI0Qdv5HldFeFmpdJxnGw2h8fXLumgz+maytLzCnnpXrtly2mPG781az8sXLS/PaCf/Yz0Na3f&#10;x0veZ2Fqnbo2y553Nvboul17fd/r/l16dcN7ti48X7GE/ufY9pl/0qX3NbYj+gVpHnelrzcTzXXp&#10;4wuPQi/43/Q740+v2qVHZ/vjzsKk7L2m5wu5y8TjETOW0KPXY1BK9q61bXc21u3m28c2t3Zfv/3A&#10;rj98aI/fvBW/E7dtST+XVOvV1IfNvDrw2tPUg2jtDzz3h/rGUd8gbhFcwpf2V3CJnI7IV74XR8d8&#10;jf1Fv4dLEYfApaweGfUzPhttWTyOGMb7WOscoz550sbF++GCrBvsTOAk/OnevXue10UOBT0spmdm&#10;wuf0e8E2HepMkNdPHEH0MR/do4zvIntvo48tvhaFsea/sD5b4mLYEt1/xLwifiNdx9iAG92O1wH9&#10;mtZ6RcjJ9PuZkWyeFLwFPY24A/Qs9K1Ot23tTuK1KBLde2KvRt4Dcui1Gam7H2pGBU4U8lvS3/Oa&#10;ael+TDwEMczUl8/szyHujvoc4OvQOm2t6Yb09XrHY4/q2Iqkm8W8e4TX/PV6FoeycryuvSakY1PA&#10;KHgI9egLhZZjFJzF+coRvgQBY7Bf8xhsKuXw23M94mXCBq6DuO1Wo3dUr6TTGlgnGbi/sd8l50Tr&#10;r7/ndiueezxSGs/d6Qx1Dcy1zpF+ybEg2c0J6/PSw3Vs6H/Tk7GbiMd2qYuJrW7P7qa9xC6+ov4f&#10;NaTAo5s2/mTRax3//mA2PH583XuETT674b056JczvnJdXLruHL+rdT6UXjXSvR72u2572Cdvt0+P&#10;9IG92HplV9eWbOHdXWHdgs2/XvoXcYm4DPwcfe3Xqd9Bwn7X1/5Iz0XPJxDPpr5tHq6he0xfk6SN&#10;3UPYXCaGENxMfL4h7Jl57Y0b4uX0g2xo7ww5L2FNsU7Jd15dXf1LuIRulO1neJZ+xFrmveDB93CJ&#10;7+B1OBAYEyViU8QuJHIcuB04xfNoW+b16KsHf4ipIV/yxx9/9Dzun3/++Sivm/xtXrt+/bpNkFe5&#10;tBji7cSFyGMjh4b4MeLj0Yn5rZg/yD2M9b7gALEmGhiZ9dfF8Y2P3dYHRvEd8Z67Tp1ykq/YdA88&#10;74uaRFnMOzmHwLSu5mTSYO6HuiHNWl1rKK0zyWePdPcwD46E2AB6glDTS/j0dUSuOfW9iLsKay/Y&#10;JI8fey1jHu+Rh7zvNhvijWKMHzGFtXKi9T103Qf/FTaZ4N8i3ibE2cBjHDM4B6fx/vPfYtE3uCT8&#10;yApr3zGh1vHn6H3kphM3FIS4wmDDJu+/AlZslbxOEjEN1KPDD0S+xjAV/IvEQxDvmo01iLwvxjpx&#10;PtyjQytXyPPouf7JtcCFytJDk/ZQewM5e189loqYhBDzCb6Tu9O31ZePbH6dOoH0rrnjcu31Xa9/&#10;Rz0L6pnHHp7UR6ZeMrXvLz6ct6lHt6wyIK4s7hncM/wYIXYjzKewz+AHoYYptQdnnl23uReLZ2LP&#10;WXPN/6/mRkvzjLFiDoBLA2KmtT6ILcFe0N7Hj9vwnOpCVbgkDlmtEmva9XuNDTC/W/E6BLEGNrVU&#10;c8Kj7Y74i3g8fL7ZDj4lrgc8oK4ddYP/Ci6x/rEF8Tjaos/CJdYzvr2z3sN3RcwCS9Dp4vOITRG7&#10;WO/gEPyLnBR6InNEDyWvnTp92F2J84P/EYcM/vCYnG5e50htUd6P/R4sfiOM3djaCr584pSYg/v0&#10;lN6zro67zeDjjvZB179SvSTiU5zHp3GpeJ7/45gC5sUYavxcqU/CcwMPw2sdfQf5mvCqLjmr4lDY&#10;vDhPHDDnh9L/vH4vPC7FoVBHOMQVHp1LuVDkQ6E+WBar0rxMsEdradAn3grbDfpVz8pa5wXxjZz0&#10;lpCzip4U4ggRHocY7aAT1fGVn5Bmdeh2Y/JysdE069hcUlw64kOn4xLrviIcKJWJV6k5JqD38RrX&#10;B/dKmn339+P37ybUD90Xh6DPOP3dGOcwFsQMhHuFDooufRxf4Pmtwum9feJHqWm+5z0JyNn38UnH&#10;i7yJ3VxFelzTNreKjk0bm3nHJPhElxwRYqXj3pDac0ONzKE9e7du82vULKcvfFpnOtYLTvvg8Jya&#10;nPTkoBY+fY8uPpizxVerlqQ+zKN9xG1LKZdN7z8xwJ3Dvr2gx/fLOza9ft2mH8+eiT1xj3SffeTJ&#10;qXRa0oXzJWET8bvk5ASfqOuSh8S6cT0ac3HmkvC/onnS0v1tVkdpvAU5Os1Q59rjVfe9X2qFvMVO&#10;yB3P9/EfSydKQl1I1gm2ItYsOk3Eg5M+rqxOFf3/WXyp1/lMqNscpVLBPtSyt2/e+V5Vq9b9PI+R&#10;ZoM4O+noFXx3iW1ubNmXz+SYbzsfo5crNnbqbHF99GUHd8Cb3y+M2dilCRufuGyTl6dtauaKTU5N&#10;29Vrc3bz1rLdX3lo60+f2af3n2x7a9tKxZK1PQZj4D7uuIbRUfb309rc5PfpcblatlKt4r2qdhtV&#10;26yV/Vo7nV567zLzLeo0jkPsU+S/tX1+ozP1nV8H/Yl6FOhYxNsQC+gxwMQfYLPqUX8wrZkuacMB&#10;dZ/JlY85LTH+7I9yXMvF11jmvO/5vI6fZo/4h5F/bzPBptayijhWSeNfKkoKzCliBIkHob5+1/3c&#10;FezHdYR45n7wR6XCc3zn1ZIwDD0K+67rUlGvIv5Y2FMSh5E0xZsSfx+4B1cK9iNif8CooLelOl2D&#10;+Hh6rdQ9Bg//dyshfpq81j23dQyHxCWH2t6h7xN5PtRTjufQMUd+jPFiMe4ySoxLc8F+l8ElhHuH&#10;8Jh7PBweaJw6wkHwlWvXGGndcR4+wRiPRsSFhXlCzRF6cgz29d+k7zyi9/jjJa/fH/p13gi9Jegf&#10;AbdJe06MPVnwnh30E5yTTIovUbeZ2lBhjwl8zvtvw8OjLTydj2BFR1zmbXXDpqQXjq3+OS75NaOf&#10;p3GnA+FrVViTNKnRCRdtaQ0nHlMbcYtx7raZD9jf2kGXdp/BKOQNVoJPKdYjI0alOUg8B5MaF6WB&#10;5iC1NNoFYVPhiC/BaeARrPsYk4ut5SzfO2sHjsXz6I+rirvV6tIhG8SfgFHYnRLPn3/x8o3n0zO/&#10;tjZ37M2rd7b2ZN0erKzawvyiXb0yZzPTV2380qRdFN6Mj12yS+I4E9Qn1jUhM7q+uWuzdkMYde/u&#10;XVt7+txevnprn79saR+FX7V8vg5HcJ1YryCTl5dygSPxOj3p3oD92H3pe34vK+KTldQWXKSGKj3x&#10;WszDTvpd4fN/xCZwSXyg0/I6cKM94pXS79b3Rpska4MxjHkdWQ59ZJPyXJZ0n011qpizeRQXe0it&#10;AnLwsEvte59uahq0pN81wHthTqFccd0eKQlz2OOLRbhs5xvB74UNGb+3x9+4njX0+MAGMYVN+kvj&#10;zw+4UUX4THyckXKN35Z+hY0JO4OEGgrYdJpV5i36VEM6GfoYfGfksdM14nuqYBMxy+hp7aPYNsYp&#10;5t1G/ep7ksWcWBsj1mfJvv5Xvit+Nt6fYf/Qa7Hgu/P4gjrx343jOPj0d7riT51uyNFLhm17vvnS&#10;lp7dtol7V6WPCW/W6U1BbyD6Wdzxo+tyaU9BMAtdjlpt19Zv2nW9v9wuah9rWq9V13VgT6K/OXG5&#10;9Io69Bivw7R3FPOuM+p4/P/Sm4f2w/WxP+dLcW6luqfrxtjjGuhj7D3k4WEzbIT8tkbbn5eL0mc1&#10;t8AhxoT4C9fX2WOqUTcL+lt32LVis+Ixv15XZUAtmop0uoLtNHZ8zHk/OETdQbgI9uMocKNo1449&#10;ZKJ+hg4Va4G5vVhcLxH2tIm9andtV7zv9dsP9kSc5Z+/XbDzv4/ZTz+ds3/818/26y/nbeyiMGdy&#10;xmavzXu8cMAk4ZFk4tIlW5ids9WVB/bs6VP78vGT21BCvmyqG2VwIeyJaS7tNzgR7DinCTUhWMdI&#10;0mlYpaH/LKkKk3aqBfEkcaWWOJP03l1xzcjx3MaS7kmn49K+4w/c68i+l9GbhvSQyMyFOPdPzhEw&#10;yOdGauPJCrlg6ChN7WHFsvaZYll6RdF2dgv+uEqeZ5OeQvQoBmOwESPCrCaxccFnnRXnKo4LxAwH&#10;3zYxzUei80gRfUrYUtH8q2DzoY5OKjznfFlztah9Ka99clc8LFeoSM/B75C33e2CeBm+iZbl8lW3&#10;ExPzk7S01ivHuOS6W/U49y8bZ/Gv4FKoU/TH+u//U7hU0TplH4y45FhI798RtoCBPZHuNru6aDdf&#10;3XNb9C9LE/b78hXvcQpHohcgNbTp0zVHH0P61GN3Qr/T+689umHPtl5LX8NfMfRe5uRiDrrBVt/j&#10;tzxXOM5H1gn+WGKzczbziL7Tt7+LS6FuPNfPXoo+qvtd0p6f+iSaxMNr7jCHsBdF/yR6GnnW+BE8&#10;XtUxaZTm8LU9xorvxydDriJ1rbx+tHCJfM+dPn29hUvdkm0Kl2KcDfccXQn9KGvbiX76aGuO+W3w&#10;K+xLsQ4JNp6l28s2tyhd+eqsXZyYtN+lY/0m3nP+ovStSelaM1elb03ZlakrNnvlmi3OX7dbSzdt&#10;9f5De/3ilfStj5bb3tX/rbs+E2qwh3xr9oRQvxgeEWpYZONooj/qG9+U7lsPe53Goj7UPNeeVRFe&#10;FOnPSZ9O7Tf5pnRbCTkceem1RR2rg5bjOI/ph5hvE+9TOfr/WbvRH+5r+lq2NnH2PI/5Ds8Jyojb&#10;hCKnS3kescv4ibjXda+hISwoJ667l0viPsWm55G7n4maasQwH8UxR7tv8G0f2X7ia+SdnxCPDyTP&#10;SnhUqYq/CCPC8+Nzfr7TsZJ0wILmRE57xU61ZpvaszZLZduQrvylULT3hZx9KObsU6lgG+WibVZK&#10;ep/Gtyl+TfwquqzGotvfl1420J7XCb9fDnwNTkbcd7FEfl7wI4AP/x0sOYlLEZOiXfuvfs9fxiVd&#10;K3sJmBBzltD7a53EHr177v2fp8V5nAMJf6bWbtj4/TnvUzQhTuS9E3WkPvMV6VzXXyzbEn3L1kP9&#10;+4evn1ipU7WOdEHqdYQcS3KT9R8HodZgG78cuIsP4wAbNXmFQ3v++YUtPrtji29XvotJHkPH/5VQ&#10;06qktZiXjs9+w17EfQm+tVRnr+LzJBaVeAiwCQm1X6Lvg7hW/JrRztGRDoF9u9hrhNrpw4Zt9amF&#10;qPU2kj7Vzvtai/cb2zF+Kvzp1FyLuXDEEGDjwU48MzNzZN+J9mV0P2RKetbk1JT72+cW5m3p5g27&#10;p889ebpm7z68l771JcQpaT5jr401LL0mehwf557HcVajmAPBWB2GnhFexw87gf5fe9jxWo4N4S/H&#10;srhhhRqP5IGhi4kHEbdMjoXHL6OTodO2QxyP9xN2TlR2/Il12Bp9+vIk1tH3U4NnuE88ErFl+MiY&#10;86GOcja+MMRjhP2yJ13qWH8MuBP5necZ9eD4A+GO9pc6PBi/d/Cnw48ReiBX2W/SuL2m7jF2mGAj&#10;Hvi5BvoWetc39h5sQNh4wuv+nL2O+QIunSE1YqPFecrCwSJ+L3xM4uXb0rW2CnXbzFVtQ/KusG3v&#10;izv2sbRrnyp5+1IT7ohnbmnstyX0iN/ROG9LdryHPHXLNf+4DzoH/6xQbw07DTZnjQl6JHOd2Gj+&#10;I/Mf23auEPrSRhyJNqB/BZeif4LXIj79T+NStOvEXDPyjF9svLfxu/PCo2W7sL5ov69ft98ezQmb&#10;lmxu/Y7bjy7o+QS9TNfp0XnDrovXLK3fsvnV6/bgzQPx9pw19hKNcc7Wt9/a/ffr9nTznb3c+uh1&#10;OPvEfRxSW1LXozmbq+bt085He7/93l5uvrKlp9IVn9LjeeFMXMKGSc009gv64JUT8gfatqvv39Z/&#10;K+FnYA/RXCqW2kGvr2tfqe4Jl4iPDzXznDd5bNjAOk1iULta88FuyhrB1g0ulYe6v8Imr5MhvrQz&#10;YN6Ubbsdcm3jdcF/wJmffvrJ/en0ogKnYg8q7E8I2ISvnfPYouFZ1J3//OGjFXN567SSEPuS/d9u&#10;K0l9RCfGI+JifI6vqntCkn362HY9R2OnXvU9eKuGLlpyXPF+IloDNenwFWEKz8Edau/VNA7kqkas&#10;KmgdgV9gWVeYQ3w0vfJizVhiErN6V5Q4z0/jSnEfD76wUK8QDs/jTkLcX9t7Rm9t5uzzx00r7Fb9&#10;/gUuA4eh5lDgMm47RIhzxiZ8mkT7sB7TmxRbUHytQq6p9i6EWoDkSlRSe4/bfOoIsSXoYbou4WFB&#10;825TPOdDfucb+VgQ9pRytlHReNfLGu+qx/h6v8cufhTqhYt/YieAk+sc+XXbOo/sDvTdmn+lUdvf&#10;WxYXzZG/pyN1C+gBhT6dCKNzubp12tg6u7a5WXI/F3pe1m+fPWblr9qJ/lWJtq04X/H5gUvkrARc&#10;osZA80i/j/EkHWKuV29JD7vl/eN/WZu38+v0r8CudEf6HDki0tOkr9GD+ZebE3bx7oxduHXZbr28&#10;a9udXWFNzzabW7b8cUXfs2DjTxe8du0Evjx6Oj+c03vva+wLtt2teg/6q6tLNvvkpscInLs+ZuOr&#10;83b1zV2beHHzO7iEX40YlkOrC4/ICyAHjviinZr2l4ruZ7XpvSHqTewA2I6kj1Spj4fv7Y+4RDw9&#10;NRzczoJfuQuP0HxIyDlvSm9jnmi+9OkfSi0e6u4UXCeLewjxj7FvAzgEB8KfTowPfTvxqRPLiM8f&#10;TgWmwbeO9fWgQx3pVqxTznutp2iHY92HWjgI/vCB914eWmeg/UfXXaX2aTsRpqKDaq9taK5LiG3k&#10;HK+Vum1J06UoTkSdVK+V2goxEIwn8V3ETLd75BkKf/YGHi9Nrhh+zax4Hm0qgd+Aoangc/c6emGO&#10;ZuuPw4GI6ei0u253r9dC3bDcTsnrGpYKteDfEg8ixrCRxhQWdmquS1FLw2OM09hiciiiwIvcH5aR&#10;knCMuJBy6icrVckb13iBOZoP1dTGUxL/cBH3LtKzo6qxkeTK2pOkb20Xy/ZlNy/+U7CtvDCnULKt&#10;qqT5rcC1EXqCRwF3XFIMikewCszaFvfc7UWepDndJt6u6rY69g64as1739BzhNhhzelEWLRVsu1t&#10;4sa1x5SCPxDbd9SJsrh0mvz/xKXuCVxCP4bjhlpwoa8Q84O6VrOPb9uMuA89di69uikJfdun6UUo&#10;vjQuPLr8/KbbvycfL9icdLe5Z7dsWTpX66vGpbltN+mF+nLJZp5L/3stTJKM+WPiMXV8NG/zz27Y&#10;2L1rNvOE3oR6/zr9mW/br8uXvQ/ouHDs97XT+ZLPZfiS1m1PayQn/ksvGHrj0GuQXPKdZs22q9Ix&#10;qpoTNeK24dn0XxhaS3pc6xRcCjGu3eAn9fu0pzVOrYqK93QgRiDUBpO+0qeueNkKneJRHjHXhQ5P&#10;/BD4hF0p1gviPmSv/2hNHhz3u+E5PTuywl4Iv+yNpG/1tR6FEeStU0OjLMygX1opofZGEB57XSDs&#10;P2BQMxV/XPfcjCDCqHrNY6K9rt+w7z0Mu5rfPf3vPliHjvA1xZkoHq9yXPcuzre9fXD52OflvX5c&#10;vnrsy6AjzETf8njlxP0RQd86xhuwJmmEe9JuUk+jLpwJ9hyeJ9iaeY4+BQ8qdT3nKuRLhDwsjzv0&#10;OJ+07he6QaPzjVThOPodameAN/m65ovGZKtasS+lon0qiL8XC/ZZj7+VnH2pFGyzVhLWh/yTXKvm&#10;MW2FDrG6Lcec/KD+jVD7+6RQa4Cc4RyYRL2CtP5ANp+4kMBXw5FeSfQlITePmrYVze+67nG7n1hL&#10;v5n029bpiS/l8Z/gRwk2DHJy8RtGv368X/8rcKk9snopxkCEtce8iPZB7LG87015Q3hxJ/S4f3tH&#10;eLTksZTEAFwWbkw+uhF6Cb8MPrkJ4dK09Lhrwqg5YcrK5rpjFL0Kp14s2jTx4W+ES5Lx1zds/NWS&#10;sOmGuJAw7o2+U7hzmTw6HakdMK7juTuTdlk86dKzRfvtjPglXw/EEB/of/Vabmsti+vSk2ebuu/U&#10;7epRc6Jlu8KGnaI4bw1OH+p1UichxLB9i0vkSWNf2htGnYh1F3I1G9qbci32v4LmEDZwarCyd5U8&#10;FjsbFxhttmdxvSi8/6Q+09kfeL1yaijmxfmRouYiUmohtYBF+n9ZcZ4jyWGXEI4WNG+p/1lFkpYL&#10;GAT2gDmx1+NZfrZQ5z9IjOX4M2E+4d/y/POi+OWOrkNCb9VqoaE52PJehkf4UgOngo3PsSaNLw51&#10;TomBrjoP8joaHNPHnivh3IhcUPGqzbrnq2M35BzSls7ebuz72iyRY5+RXFlYUdK+hX9rt2Qf8zl7&#10;V9yx9yXpXeWcfazk7bP0W+L6txnPNnV3hfXSmwoSas3BnaPgZ9wWtmxrHm6DM/RvyshOD50/PKbf&#10;XJ5+vOAOtiL3CdTcJwAX4phLiEHhXgcsqorfNjwPpp3WvTz2U+xJx+kfhpgedLlimTiTUNcs4FPI&#10;U8Hny9yMmPC/QY/rdcRzy4EreK5LBX95yEUlNhNfEevjVemL8EX85yV9mm+GvoOvbzsWjT9atHM3&#10;pz2mklgA4pewMU3p8VXh0u/3r3g/sOl1YpsC9kyLb42LJ10WBl0STiGXhVXT4k9T4lPjj67ZxYcz&#10;Nv18yX+HfN0fb41J5wu9QS+tn17nBEGPa0m3QMeqCpN2hRX0DdvtxxoT9BZsuC2l3Eq8nkHNYz6o&#10;3Rlja0/oceWO1/klfiyMJfcRHyG1BzXf97qev5Lv0GejYhX9VrVbdlwiHinGBMQ4gJO+JL6T+w9m&#10;waOYKzH2OsYN+Pxu07s1tXN6/aDmN8I51go2UHosI6ybvHTNIvWthaNt8R/yxbwPRHodWZ4WuY/n&#10;bEXxmP+vaVz+seAfGZJjONy3bn9o7a7mUFOcp4mNhboa2s/LNc8BLdG7ivhAr/eH3WYUbDfkYGFj&#10;xqbsdXm+jRcMPD7WNx1YXroIuaLuK6XHR3xPJncLfbyBv6sAb0r8SE3Wck66l55zDv+561cZob7F&#10;bgUujZ2M3Ftqk5Rd0NF3BrWMUMu7YptdXq+48HhDcwCJ56Jsk3+JrToju/2WH6k7QJ7ARporcKwr&#10;N6xCnSbtR42hsJe+nXs918+pFxBxw3k1eTXUtgBjsHcfUPeg57hEf7SdHLUo2kf1A8AlOFOsVxgx&#10;IfrWsvLfsWH/T+ESNWvBJY8r1XW36R3oe2HAJd77rPTZffzX39yxWeHJgvSua+Iu5MZNSt8aW11y&#10;/Y34JPgS+DS5vuRx3+dXrorn3ApCPLjw7SpxmOJP117d9aPHYUp/m5SONvNq2eaFe5OPrtqEZPYV&#10;MVBL9sudcbu4ekX4tugx46dhEra+6rDttZupK7HJ3MEOPdBeI/l/7J3tcxvlFcX3L+j0Q///6bSl&#10;NGVoISFhCC0MECgtaUgIgTKlMX7R+2pXK9mWJTuh93fuc6XH67WdZPqhH5KZO2tJq5Wyqz3PfTn3&#10;3L3VuNjHeAz/cQkfciptuF49kb9B73WjWRH4T/6b97y351E5Z+sVtSzyJj7HmbgRoz6wMGxBf5S+&#10;P9Y75WZS3njEnC31nG/tQFjTNscexx/fKpclMx8J/yjVw5hnVC+ZXXGo2bK5rvIFvJE5prqWP36Z&#10;Wzz3s+YTwcNNXPj1c8McNP3Xmh9fW8ylGrPFWNTT0UDNzf2X1E+e+sWnhhNtq9CnyEx1InBFOIN/&#10;Y79Jw7HG4q8j+sCoJQ0WwiSffca6sY3ReB6NDXpIK/o5mCNtvv/Y1p2SnJld26elxVt1r9hdDA2/&#10;zZ+dj+z6kNdnZlNp6wn6lMxHgdtQys8erDz+gstPrM5sSuf1O7efeZV9wxewP9YGrhm+k9YJrqNd&#10;Y+ovuc4tFppTrEehiXdVLHVdnBW+TvAcFf+foS93VgwMl+BEsNZyviYDcNp7nEKDgO8S9f7cz4/j&#10;xWd11ezy1+I7vGhtj/1yjQj6XTzXS+73RLgEv9Bxyfsgec+oGhZ3H3xa3HryaXHj8YfF29+bb2Ox&#10;13vmOxGrvfeI+c7gi3MowaO3LJaDz6TtQ4/z9FraJ9+/bXAz2f72s3c3vSz02v3hyzvCPDhSXbiE&#10;NiD1o4H5Sfv2W9o7YW7OFpf2V24HLVzSPGJyAoZN5DCnto7AcaL2K/4J3Kakb4XvRFyHP7BSD4PH&#10;NOiUhjayNMjowTozH+J06fEXOR/hiud6wpgLGPFY2Jg8gd1Hpb0HjTFwB436o/WyWNoxiVMx+PKY&#10;dN/JO3GdM86OepQ2vUnpsXJViSegvLjP9kMzdUYvHvFdXYm/A3/ZucxzcXuoNzP7hbo4XMEZOeTS&#10;awZh0mWfOO8inoue9dzoj8ittHtGlvq1uAZNjb4PXFc7D/b5ezuDor9fqn+VulpTWfzZoNe6Stpd&#10;zqGVJe4212Vu/z9yblxn9P97SQcJfTbNP0n9Q9rmpvklPh9FPKsFMwTQMYF7VeoxPd4eS09lfu2Y&#10;CWVrxlGja99w7VauA5XHRe1cXI4BYe2Y6jILLAl+IzjDvQ7WoEOwu9NTH8wYrYDhofLK5HDa3KX4&#10;Trk/v/HJXgCXcpx8UQt/ia1waea/IX5L+AXMImFmkucEPFcrvvf6sPj40RfF+0/uaa48+aCbFnfd&#10;fozfdDkuhUXfHPgUOMOW17pwieNgv7t3U711YBLveev+B8IkXuvCJXK/vWqk2fOqq6Y4HgzqUSdL&#10;psda7+Bn+6wKat9wJHfLYXFQMpcYPRPqvc67kyaW4dLCztchHDhby/t97ltmc4IJKe+iWDJpJWc4&#10;FQY3KDfNDoPvkZnP2vNe0218uq1phW1yPvE44w+2bXVi13OxVg1maFjTG1bF7v64eLoLh7kyPFrK&#10;ahmcncOWJU6XtFB9pg16geIQZ1aX+Jan532hOdyMrZUz8syLczawmHowa4pBZf4H/R1mOwe94iez&#10;/miiGPF4eXIhd7U6wX9Fp2T73KZPP60ZzMKcLAyPZs6jAmfc9yH3vLXh2r7Dys7NknoX6xW6lJW0&#10;KSvsuJZ25XhusfqCWb3oWFb2+czKdn0TtLzRuAn+g/ooZV7fCB9mw1nOsKrrfm7nGbE2dmHRe4OF&#10;htXmPXYOqin1A/8dc79rtgeWasbxvbruq1fBpZfBpzgfHJfPo0fYccn1wMntotkb+aXwL9cWqz7a&#10;+a7485d3vQ/uMTjzkflLCZe+QT/gIi793mI4amiBReBTjktgzGW4xD5vfH5r4ycFHrHl+a7zh6YO&#10;6xX676phHKc5zMKhtiVfHI15ze6pxP0gN7xX2e92amsluR3pa3nelZ7Iw+m6WNbPi9LOG1ro4BPY&#10;xHygJb3VZ6Hd7r6Jm2s3MLuv3RPanu3p91X0Mm97QWLmp7Sq0SFEi07H8OPSg03/2uECTTVbZ2bw&#10;BeHRwTU+tO/rfOYSjjI9NZh6JLwvAe2tyD2IEx/8ZfKjqoc411kmfnOqtcPfyUx9X/B9WOdK6j7H&#10;xbBGn2Frg8pxJzdmD+xOJ9rulebP2LZv12Bkvht5enGYN73pgcH5+clqgi1cEmfL/Ez8zzHYctKo&#10;Pu91L2Jpr33tNeSz3XabkeY61eb3zMwaevgsZmbGCFzQk2cWMz9Da8uw6HR9qT2nnyHx47vwp+2n&#10;tP2g8H1y68IljhH3AX9Hn5owxM7XZFRLH0mzbC3+RXPgsHYtq/x9gTuRZ9pgwDW4lL+Xz97ohL4E&#10;LgUvKXAJnQQ4zei9MOOO60xvAsfme9OfyvW8969/qheO3PYtwyTHpY+V3+7Cpd98+k7x9oMP3f95&#10;fDF+I87rwqXALfyl0CmIfcGoX3/yp05c4v94TF/50Vw+9JD8DnWN5K9vfPbjNCu+5bsPUs6A2slP&#10;s5HXfc13GpIbn7puaEN+lh7ICbMZVmluDPch/HG0Ihr1U5KLiR7WvAcr+Mnn7bxvo96tjSUej12X&#10;mI/RzKipw+dxTk9YSV9V5JZTvARWeA2Gnqht/oY5y8wzxfh7Tk6H53ldPVTObyFuc0N/CRwDe8Av&#10;wzHzc/ArR3WjmTnkiuHxiMszsft9XMrgaOa2Xw3Nd5mIm9mHD05+L9WwVJNgXjI9vcRDcMgb81/t&#10;bzhZW622qItGTETvXHou6yUO35WZ4vCtvHZpx2vQ7sYXmhV1xMqGN/QhHD2jlnUqrQj6gTXXLuXh&#10;wniO3PLZGfO50vqTcFGWHute1jrS7TtE7Bb9aW1citjmOov8dBtPtD3ius+LnR8PilGv1jy2wd5M&#10;Rt8B93j0yLV9uPCjcky9yg8Kny2wKf4fcZyrzkHUqtV/LFxyDKUGuz7x+IH+KfYllqMHnBzG7PSo&#10;uL/zpLj51UfqexMumd9051vHIukHUJf7+i/Fjb+/L38J/wYdgQ0ewXnK/CLyRfF3+FPsT/wGBjn/&#10;wH2tN7+8LXwi/3QZLsmfeEaf77Fi/AF1Vmqs5AXgz6oe5/HbUDnLyGG64UeJIwmPze6ZPVvDucfQ&#10;bKefIPTTwaUKI2ZRHyb+AfzfhbBpaOvT/k8Wg+wPbb+mODIfZr3MNAo3OOXrem5L2+9wwfEaixXt&#10;O+wNxGeGi48/Ts0UjjO/NYzH6rkw/0czyfFTkv/i3OXgMrvu6Aw9DLg9aGKgl2A4hCZpbpUdTzHs&#10;jN5RN/rYxyV9pY20onsTO0dwlceDjR1Mxxesp9zM1vri5HhuL2xo8ZNMvI5a8yeZzz2Bb2jXb7qc&#10;SQcUvZ7cLvSqqF/FtSHoV6Hvv6auubC1am6+z7H5O2jZWMx1dHJk2xP9vuGht026Gy9g9DxdZ8r9&#10;ddyP4StwD0eOJbf8tbDIn+eW55ciRtwcB22S9c/Fzn8OFItv9Jrox0scu5eJu7oscCf+DxH/tflR&#10;l70/x6WZrXmBS+R0hUsrxyV0dDiuNAJTfpV6V/P8pPi690PxwZPPxQV49yE9uu4HgSXgEbEXOILP&#10;BJYIlzr8IsWEth84Ay6FT8T+HIf381rkmNg38K8LlzQPVDHQM+Vo6PcvxVcmd8msQnKftXwozaYX&#10;v9/jvMg90XsrTom4mHBI6uKgKhXX9caGT+VMvQZ5zjb00MOitoQ/qr5Q6rOjRlwDtrmRVybfk1t/&#10;aN+RnDNagfgm5IPVO7FQrgudLvWvk3/GlyHWmnoMhpYP87RGkyM7FjNVT2QlPRTq/YJreKhrz7o0&#10;hxPBY3Elthb8yn3DZWYz7E1Ghjsj247VI3rA81PDpLpX7M36hv1DO8fkhScXrI39cE+j7rCJq5mN&#10;xDlfwNcxPCOOYh4JuWq7fmhjwx2P33/4BPmspjDqXJFjYX4mRh4PjUrV1xNOSC+XfmRiLXR0xZ1/&#10;eWNe7XWmGWyX4BL3ZMQxXdbGnK77uo1n5/wutGnsvkb70nW3U01iyrzbyQbDXhWT4vPj++V+nOKt&#10;LD/1qrjE9w9c4jiaV5r8Zq4l/Z0z818//uEr8br/SD3//k3hSI5JYAd4Ai7hM73zyH2htoXOZWBU&#10;4BPvka9lr+F34Vfd+e6eXsO6cEkzihM2Mc9YesyGpw09tvB4qJvACVk26h+hDsy9ITxK9Trlydk3&#10;GZrxw2P6jirlnXYttqOXaTiBk1nbPQ9fx7X9HJPQ1VmbH3NmMdXC8znkZ5SrQeOKuaFbq9ECa9mY&#10;3vZz+Z5l0g+jXrVUDyhYU81Sb7g9T+8Euof010zAMcNE9U2gh5h6JwaTucVaM2lxkrvZB2dGQ217&#10;hjW5PbVYa6e2WJZcC7zAxA9U34P47cTAlXxOLOLiiJdz2zNsym2XmSDHE/EIe/A5FqNzfELibzSt&#10;+vD1k5FjnqOnbXHs0SE5Xtcii1ojGq2uWXZeqzXu0fZzgQVX5Zxf1NZn6LpcbWhWdd3LFzCkI47r&#10;uofb1n4f+23wIXHtWReZIckckajHwRPAx8m/06ueh4gDY+2I3Jkw5JpjX4dLWz1M98ciRlV+kZnF&#10;9lmN+cDv3bf46iG48tfi9rcJd4jVkj+T19RUV3vw4aU+U16n4z1v/u22jhexHXgX+ag4bjcuBTZ5&#10;zxX5RnIS6gN+vi7ma68XH9TEFqXuJ/eVwKSx+E3Mmad3oG/4BRbBL8LUQ0mN2e491WrMVxiWI/Of&#10;DOssziO+kb+Els54XUzHrEXe25nndzZxVTJyx1su4dZ8LvrWxvCT6dkyG9LLhV8Ehsl4zXvVxxbT&#10;MRt5fzgtdi32o9dmgBbPuNZzO4ZBP1b94mk9KHbIoYE76hU9z6E6WKGRUJ3jEsZzcAzVCygfp9Ys&#10;Nrf0uGX70oA5bzuGRf82X+tH87WIm+nFG5tNl+avWXw1p+fO1hTm1K7IIxBrcR8nvUR6d0/X6W/N&#10;qX2muhz1ua0WyzYvontFvsOp+p41xygzeB3oKuTW5eN0WtKYvtKuwKX/hV35/fhsNMjQFejPxP9y&#10;XPIZojHHIc7XC/2fW8b7wYrw5+KcRy5f+aAr8uDX4ZL0uxMusX/4Zhuur21HTV28/+Cz4u73Xxgu&#10;mR/zxOtqUUcL7rdmspEj+vaT4sY/PC67gEsp3xTve+OLW+5fJW4Bfwu3vvF9wrfqxKXX9tpe22v7&#10;P7NfFEXxq8L//TL9/V8AAAD//wMAUEsDBBQABgAIAAAAIQCe09/Y3gAAAAcBAAAPAAAAZHJzL2Rv&#10;d25yZXYueG1sTI5BS8NAFITvgv9heYK3dhNjtI3ZlFLUUxFsBentNfuahGZ3Q3abpP/e50lvM8ww&#10;8+WrybRioN43ziqI5xEIsqXTja0UfO3fZgsQPqDV2DpLCq7kYVXc3uSYaTfaTxp2oRI8Yn2GCuoQ&#10;ukxKX9Zk0M9dR5azk+sNBrZ9JXWPI4+bVj5E0ZM02Fh+qLGjTU3leXcxCt5HHNdJ/Dpsz6fN9bBP&#10;P763MSl1fzetX0AEmsJfGX7xGR0KZjq6i9VetApmz1xUsEhBcJqkyRLEkUXymIIscvmfv/gBAAD/&#10;/wMAUEsDBBQABgAIAAAAIQCOIglCugAAACEBAAAZAAAAZHJzL19yZWxzL2Uyb0RvYy54bWwucmVs&#10;c4SPywrCMBBF94L/EGZv07oQkabdiNCt1A8YkmkbbB4kUezfG3BjQXA593LPYer2ZWb2pBC1swKq&#10;ogRGVjql7Sjg1l92R2AxoVU4O0sCForQNttNfaUZUx7FSfvIMsVGAVNK/sR5lBMZjIXzZHMzuGAw&#10;5TOM3KO840h8X5YHHr4Z0KyYrFMCQqcqYP3is/k/2w2DlnR28mHIph8Krk12ZyCGkZIAQ0rjJ6wK&#10;MgPwpuarx5o3AAAA//8DAFBLAQItABQABgAIAAAAIQCm5lH7DAEAABUCAAATAAAAAAAAAAAAAAAA&#10;AAAAAABbQ29udGVudF9UeXBlc10ueG1sUEsBAi0AFAAGAAgAAAAhADj9If/WAAAAlAEAAAsAAAAA&#10;AAAAAAAAAAAAPQEAAF9yZWxzLy5yZWxzUEsBAi0AFAAGAAgAAAAhAEyedAyIBgAAczsAAA4AAAAA&#10;AAAAAAAAAAAAPAIAAGRycy9lMm9Eb2MueG1sUEsBAi0AFAAGAAgAAAAhAKpF7DQKJgIAEOcEABQA&#10;AAAAAAAAAAAAAAAA8AgAAGRycy9tZWRpYS9pbWFnZTEuZW1mUEsBAi0AFAAGAAgAAAAhAJ7T39je&#10;AAAABwEAAA8AAAAAAAAAAAAAAAAALC8CAGRycy9kb3ducmV2LnhtbFBLAQItABQABgAIAAAAIQCO&#10;IglCugAAACEBAAAZAAAAAAAAAAAAAAAAADcwAgBkcnMvX3JlbHMvZTJvRG9jLnhtbC5yZWxzUEsF&#10;BgAAAAAGAAYAfAEAACgxAg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Afbeelding 2" o:spid="_x0000_s1028" type="#_x0000_t75" style="position:absolute;width:22517;height:2070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kplhywAAAOMAAAAPAAAAZHJzL2Rvd25yZXYueG1sRE/NTgIx&#10;EL6b8A7NkHgx0CKsgZVCkMTEqAcFI3qbbMfdhe100xZY396amHic73/my8424kQ+1I41jIYKBHHh&#10;TM2lhrft/WAKIkRkg41j0vBNAZaL3sUcc+PO/EqnTSxFCuGQo4YqxjaXMhQVWQxD1xIn7st5izGd&#10;vpTG4zmF20ZeK3UjLdacGipsaV1RcdgcrQb1tN9fHVcvn+/rjPnu+VF9+N1B68t+t7oFEamL/+I/&#10;94NJ87PZeJJNR5Mx/P6UAJCLHwAAAP//AwBQSwECLQAUAAYACAAAACEA2+H2y+4AAACFAQAAEwAA&#10;AAAAAAAAAAAAAAAAAAAAW0NvbnRlbnRfVHlwZXNdLnhtbFBLAQItABQABgAIAAAAIQBa9CxbvwAA&#10;ABUBAAALAAAAAAAAAAAAAAAAAB8BAABfcmVscy8ucmVsc1BLAQItABQABgAIAAAAIQCokplhywAA&#10;AOMAAAAPAAAAAAAAAAAAAAAAAAcCAABkcnMvZG93bnJldi54bWxQSwUGAAAAAAMAAwC3AAAA/wIA&#10;AAAA&#10;">
                  <v:imagedata r:id="rId16" o:title=""/>
                </v:shape>
                <v:rect id="Rechthoek 3" o:spid="_x0000_s1029" style="position:absolute;left:2667;top:1016;width:5698;height:1613;rotation:474481fd;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HgcPxwAAAOMAAAAPAAAAZHJzL2Rvd25yZXYueG1sRE9Li8Iw&#10;EL4L/ocwgjdNfFXpGkVEQbytu3vY29DMtsVmUprY1n9vFhb2ON97tvveVqKlxpeONcymCgRx5kzJ&#10;uYbPj/NkA8IHZIOVY9LwJA/73XCwxdS4jt+pvYVcxBD2KWooQqhTKX1WkEU/dTVx5H5cYzHEs8ml&#10;abCL4baSc6USabHk2FBgTceCsvvtYTUslt3mcF19tedsffy+rp4nde9PWo9H/eENRKA+/Iv/3BcT&#10;5y+War6eqSSB358iAHL3AgAA//8DAFBLAQItABQABgAIAAAAIQDb4fbL7gAAAIUBAAATAAAAAAAA&#10;AAAAAAAAAAAAAABbQ29udGVudF9UeXBlc10ueG1sUEsBAi0AFAAGAAgAAAAhAFr0LFu/AAAAFQEA&#10;AAsAAAAAAAAAAAAAAAAAHwEAAF9yZWxzLy5yZWxzUEsBAi0AFAAGAAgAAAAhAMAeBw/HAAAA4wAA&#10;AA8AAAAAAAAAAAAAAAAABwIAAGRycy9kb3ducmV2LnhtbFBLBQYAAAAAAwADALcAAAD7AgAAAAA=&#10;" filled="f" strokecolor="#ff8915 [3205]" strokeweight="1pt"/>
                <v:rect id="Rechthoek 3" o:spid="_x0000_s1030" style="position:absolute;left:4000;top:4445;width:5699;height:1613;rotation:474481fd;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qTQyAAAAOMAAAAPAAAAZHJzL2Rvd25yZXYueG1sRE9La8JA&#10;EL4L/Q/LFHqrm9TXNnUVEQXxpm0PvQ3ZaRLMzobsNon/3hUKHud7z3I92Fp01PrKsYZ0nIAgzp2p&#10;uNDw9bl/VSB8QDZYOyYNV/KwXj2NlpgZ1/OJunMoRAxhn6GGMoQmk9LnJVn0Y9cQR+7XtRZDPNtC&#10;mhb7GG5r+ZYkc2mx4thQYkPbkvLL+c9qmEx7tTnOvrt9vtj+HGfXXXIZdlq/PA+bDxCBhvAQ/7sP&#10;Js5X6ftCpUpN4P5TBECubgAAAP//AwBQSwECLQAUAAYACAAAACEA2+H2y+4AAACFAQAAEwAAAAAA&#10;AAAAAAAAAAAAAAAAW0NvbnRlbnRfVHlwZXNdLnhtbFBLAQItABQABgAIAAAAIQBa9CxbvwAAABUB&#10;AAALAAAAAAAAAAAAAAAAAB8BAABfcmVscy8ucmVsc1BLAQItABQABgAIAAAAIQDP/qTQyAAAAOMA&#10;AAAPAAAAAAAAAAAAAAAAAAcCAABkcnMvZG93bnJldi54bWxQSwUGAAAAAAMAAwC3AAAA/AIAAAAA&#10;" filled="f" strokecolor="#ff8915 [3205]" strokeweight="1pt"/>
                <v:rect id="Rechthoek 3" o:spid="_x0000_s1031" style="position:absolute;left:5461;top:7937;width:5698;height:1613;rotation:474481fd;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91oyAAAAOMAAAAPAAAAZHJzL2Rvd25yZXYueG1sRE9La8JA&#10;EL4X+h+WKXirm9TGpKmriCgUb74O3obsNAlmZ0N2TeK/7xYKPc73nsVqNI3oqXO1ZQXxNAJBXFhd&#10;c6ngfNq9ZiCcR9bYWCYFD3KwWj4/LTDXduAD9UdfihDCLkcFlfdtLqUrKjLoprYlDty37Qz6cHal&#10;1B0OIdw08i2K5tJgzaGhwpY2FRW3490omL0P2XqfXPpdkW6u++SxjW7jVqnJy7j+BOFp9P/iP/eX&#10;DvOzOE1ncZp8wO9PAQC5/AEAAP//AwBQSwECLQAUAAYACAAAACEA2+H2y+4AAACFAQAAEwAAAAAA&#10;AAAAAAAAAAAAAAAAW0NvbnRlbnRfVHlwZXNdLnhtbFBLAQItABQABgAIAAAAIQBa9CxbvwAAABUB&#10;AAALAAAAAAAAAAAAAAAAAB8BAABfcmVscy8ucmVsc1BLAQItABQABgAIAAAAIQAS+91oyAAAAOMA&#10;AAAPAAAAAAAAAAAAAAAAAAcCAABkcnMvZG93bnJldi54bWxQSwUGAAAAAAMAAwC3AAAA/AIAAAAA&#10;" filled="f" strokecolor="#ff8915 [3205]" strokeweight="1pt"/>
                <v:rect id="Rechthoek 3" o:spid="_x0000_s1032" style="position:absolute;left:6540;top:11303;width:5699;height:1613;rotation:474481fd;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f7U6ywAAAOMAAAAPAAAAZHJzL2Rvd25yZXYueG1sRI9BT8Mw&#10;DIXvSPyHyEjcWLpmg6ksm6Zpk9BubHDgZjWmrdY4VRPa7t/jAxJH+z2/93m9nXyrBupjE9jCfJaB&#10;Ii6Da7iy8HE5Pq1AxYTssA1MFm4UYbu5v1tj4cLI7zScU6UkhGOBFuqUukLrWNbkMc5CRyzad+g9&#10;Jhn7SrseRwn3rc6z7Fl7bFgaauxoX1N5Pf94C2Yxrnan5edwLF/2X6fl7ZBdp4O1jw/T7hVUoin9&#10;m/+u35zgm/nC5MbkAi0/yQL05hcAAP//AwBQSwECLQAUAAYACAAAACEA2+H2y+4AAACFAQAAEwAA&#10;AAAAAAAAAAAAAAAAAAAAW0NvbnRlbnRfVHlwZXNdLnhtbFBLAQItABQABgAIAAAAIQBa9CxbvwAA&#10;ABUBAAALAAAAAAAAAAAAAAAAAB8BAABfcmVscy8ucmVsc1BLAQItABQABgAIAAAAIQDrf7U6ywAA&#10;AOMAAAAPAAAAAAAAAAAAAAAAAAcCAABkcnMvZG93bnJldi54bWxQSwUGAAAAAAMAAwC3AAAA/wIA&#10;AAAA&#10;" filled="f" strokecolor="#ff8915 [3205]" strokeweight="1pt"/>
                <v:rect id="Rechthoek 3" o:spid="_x0000_s1033" style="position:absolute;left:8636;top:16192;width:5483;height:1477;rotation:474481fd;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iS7yAAAAOMAAAAPAAAAZHJzL2Rvd25yZXYueG1sRE/NasJA&#10;EL4X+g7LFHrTjaapMbqKiIJ4q60Hb0N2TILZ2ZDdJvHtu4LQ43z/s1wPphYdta6yrGAyjkAQ51ZX&#10;XCj4+d6PUhDOI2usLZOCOzlYr15flphp2/MXdSdfiBDCLkMFpfdNJqXLSzLoxrYhDtzVtgZ9ONtC&#10;6hb7EG5qOY2iT2mw4tBQYkPbkvLb6dcoiD/6dHNMzt0+n20vx+S+i27DTqn3t2GzAOFp8P/ip/ug&#10;w/x4ksbzaTKbw+OnAIBc/QEAAP//AwBQSwECLQAUAAYACAAAACEA2+H2y+4AAACFAQAAEwAAAAAA&#10;AAAAAAAAAAAAAAAAW0NvbnRlbnRfVHlwZXNdLnhtbFBLAQItABQABgAIAAAAIQBa9CxbvwAAABUB&#10;AAALAAAAAAAAAAAAAAAAAB8BAABfcmVscy8ucmVsc1BLAQItABQABgAIAAAAIQB+QiS7yAAAAOMA&#10;AAAPAAAAAAAAAAAAAAAAAAcCAABkcnMvZG93bnJldi54bWxQSwUGAAAAAAMAAwC3AAAA/AIAAAAA&#10;" filled="f" strokecolor="#ff8915 [3205]" strokeweight="1pt"/>
                <v:rect id="Rechthoek 3" o:spid="_x0000_s1034" style="position:absolute;left:8191;top:14922;width:1293;height:1010;rotation:474481fd;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O+uPyQAAAOMAAAAPAAAAZHJzL2Rvd25yZXYueG1sRE9La8JA&#10;EL4X/A/LFHqru/GRpqmriCgUb2p76G3ITpNgdjZkt0n8991CweN871ltRtuInjpfO9aQTBUI4sKZ&#10;mksNH5fDcwbCB2SDjWPScCMPm/XkYYW5cQOfqD+HUsQQ9jlqqEJocyl9UZFFP3UtceS+XWcxxLMr&#10;pelwiOG2kTOlUmmx5thQYUu7iorr+cdqmC+GbHtcfvaH4mX3dVze9uo67rV+ehy3byACjeEu/ne/&#10;mzg/S+evKlkkKfz9FAGQ618AAAD//wMAUEsBAi0AFAAGAAgAAAAhANvh9svuAAAAhQEAABMAAAAA&#10;AAAAAAAAAAAAAAAAAFtDb250ZW50X1R5cGVzXS54bWxQSwECLQAUAAYACAAAACEAWvQsW78AAAAV&#10;AQAACwAAAAAAAAAAAAAAAAAfAQAAX3JlbHMvLnJlbHNQSwECLQAUAAYACAAAACEABzvrj8kAAADj&#10;AAAADwAAAAAAAAAAAAAAAAAHAgAAZHJzL2Rvd25yZXYueG1sUEsFBgAAAAADAAMAtwAAAP0CAAAA&#10;AA==&#10;" filled="f" strokecolor="#ff8915 [3205]" strokeweight="1pt"/>
                <v:rect id="Rechthoek 3" o:spid="_x0000_s1035" style="position:absolute;left:11046;top:13521;width:3694;height:1643;rotation:6419354fd;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uYfhxwAAAOMAAAAPAAAAZHJzL2Rvd25yZXYueG1sRE9fa8Iw&#10;EH8f+B3CCXubiXaoVKOoMPBpMCeib2dztsXmUpuo1U+/DAZ7vN//m85bW4kbNb50rKHfUyCIM2dK&#10;zjVsvz/exiB8QDZYOSYND/Iwn3Veppgad+cvum1CLmII+xQ1FCHUqZQ+K8ii77maOHIn11gM8Wxy&#10;aRq8x3BbyYFSQ2mx5NhQYE2rgrLz5mo11K06nJaJfW53av+5T/ILu+NF69duu5iACNSGf/Gfe23i&#10;/Hc1HCmVjPrw+1MEQM5+AAAA//8DAFBLAQItABQABgAIAAAAIQDb4fbL7gAAAIUBAAATAAAAAAAA&#10;AAAAAAAAAAAAAABbQ29udGVudF9UeXBlc10ueG1sUEsBAi0AFAAGAAgAAAAhAFr0LFu/AAAAFQEA&#10;AAsAAAAAAAAAAAAAAAAAHwEAAF9yZWxzLy5yZWxzUEsBAi0AFAAGAAgAAAAhAIi5h+HHAAAA4wAA&#10;AA8AAAAAAAAAAAAAAAAABwIAAGRycy9kb3ducmV2LnhtbFBLBQYAAAAAAwADALcAAAD7AgAAAAA=&#10;" filled="f" strokecolor="#ff8915 [3205]" strokeweight="1pt"/>
                <v:rect id="Rechthoek 3" o:spid="_x0000_s1036" style="position:absolute;left:11681;top:9775;width:3694;height:1643;rotation:6468431fd;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Zt8wywAAAOMAAAAPAAAAZHJzL2Rvd25yZXYueG1sRI9Ba8JA&#10;EIXvhf6HZQre6kaLVqKrtEKlB0GrHsxtkh2TYHY2ZDea/ntXEDzOvPe+eTNbdKYSF2pcaVnBoB+B&#10;IM6sLjlXcNj/vE9AOI+ssbJMCv7JwWL++jLDWNsr/9Fl53MRIOxiVFB4X8dSuqwgg65va+KgnWxj&#10;0IexyaVu8BrgppLDKBpLgyWHCwXWtCwoO+9ao6DNtt/pJmnX3TFPtEn26cfqnCrVe+u+piA8df5p&#10;fqR/dag/GgRoNPkcwf2nsAA5vwEAAP//AwBQSwECLQAUAAYACAAAACEA2+H2y+4AAACFAQAAEwAA&#10;AAAAAAAAAAAAAAAAAAAAW0NvbnRlbnRfVHlwZXNdLnhtbFBLAQItABQABgAIAAAAIQBa9CxbvwAA&#10;ABUBAAALAAAAAAAAAAAAAAAAAB8BAABfcmVscy8ucmVsc1BLAQItABQABgAIAAAAIQDOZt8wywAA&#10;AOMAAAAPAAAAAAAAAAAAAAAAAAcCAABkcnMvZG93bnJldi54bWxQSwUGAAAAAAMAAwC3AAAA/wIA&#10;AAAA&#10;" filled="f" strokecolor="#002060" strokeweight="1pt"/>
                <v:rect id="Rechthoek 3" o:spid="_x0000_s1037" style="position:absolute;left:10540;top:4318;width:6977;height:1638;rotation:6432580fd;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gXggygAAAOIAAAAPAAAAZHJzL2Rvd25yZXYueG1sRI/dSsNA&#10;FITvBd9hOYJ3drdRmxKzKVJaEKSoUfD2kD35wezZmN208e3dguDlMDPfMPlmtr040ug7xxqWCwWC&#10;uHKm40bDx/v+Zg3CB2SDvWPS8EMeNsXlRY6ZcSd+o2MZGhEh7DPU0IYwZFL6qiWLfuEG4ujVbrQY&#10;ohwbaUY8RbjtZaLUSlrsOC60ONC2peqrnKyGOi3d7vBJr9+Tq3cv++etWk+l1tdX8+MDiEBz+A//&#10;tZ+MhrvV7X2yVEkK50vxDsjiFwAA//8DAFBLAQItABQABgAIAAAAIQDb4fbL7gAAAIUBAAATAAAA&#10;AAAAAAAAAAAAAAAAAABbQ29udGVudF9UeXBlc10ueG1sUEsBAi0AFAAGAAgAAAAhAFr0LFu/AAAA&#10;FQEAAAsAAAAAAAAAAAAAAAAAHwEAAF9yZWxzLy5yZWxzUEsBAi0AFAAGAAgAAAAhAAOBeCDKAAAA&#10;4gAAAA8AAAAAAAAAAAAAAAAABwIAAGRycy9kb3ducmV2LnhtbFBLBQYAAAAAAwADALcAAAD+AgAA&#10;AAA=&#10;" filled="f" strokecolor="#002060" strokeweight="1pt"/>
                <v:rect id="Rechthoek 3" o:spid="_x0000_s1038" style="position:absolute;left:1079;top:17970;width:699;height:174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S//QxgAAAOIAAAAPAAAAZHJzL2Rvd25yZXYueG1sRE9bS8Mw&#10;FH4X9h/CGfjm0koZs1s2toGgL16m7PnQHJNic1Ka2Mb9eiMIPn58980uuU6MNITWs4JyUYAgbrxu&#10;2Sh4f7u/WYEIEVlj55kUfFOA3XZ2tcFa+4lfaTxFI3IIhxoV2Bj7WsrQWHIYFr4nztyHHxzGDAcj&#10;9YBTDnedvC2KpXTYcm6w2NPRUvN5+nIKDmY0hR1fpv1TwvbxOV3Od9VFqet52q9BRErxX/znftB5&#10;/qqsymVVlfB7KWOQ2x8AAAD//wMAUEsBAi0AFAAGAAgAAAAhANvh9svuAAAAhQEAABMAAAAAAAAA&#10;AAAAAAAAAAAAAFtDb250ZW50X1R5cGVzXS54bWxQSwECLQAUAAYACAAAACEAWvQsW78AAAAVAQAA&#10;CwAAAAAAAAAAAAAAAAAfAQAAX3JlbHMvLnJlbHNQSwECLQAUAAYACAAAACEAo0v/0MYAAADiAAAA&#10;DwAAAAAAAAAAAAAAAAAHAgAAZHJzL2Rvd25yZXYueG1sUEsFBgAAAAADAAMAtwAAAPoCAAAAAA==&#10;" fillcolor="#ff8915 [3205]" strokecolor="#ff8915 [3205]" strokeweight="1pt"/>
                <v:rect id="Rechthoek 3" o:spid="_x0000_s1039" style="position:absolute;left:2032;top:17843;width:6540;height:196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YnfFyQAAAOIAAAAPAAAAZHJzL2Rvd25yZXYueG1sRI9Ba8JA&#10;FITvgv9heUJvujG1UVJXEUGQemoM6PE1+0zSZt+G7Krpv3eFQo/DzHzDLNe9acSNOldbVjCdRCCI&#10;C6trLhXkx914AcJ5ZI2NZVLwSw7Wq+Fgiam2d/6kW+ZLESDsUlRQed+mUrqiIoNuYlvi4F1sZ9AH&#10;2ZVSd3gPcNPIOIoSabDmsFBhS9uKip/sahSU+eEyOx3yL7vVi4/52/lIJvtW6mXUb95BeOr9f/iv&#10;vdcKkng2j5PpawzPS+EOyNUDAAD//wMAUEsBAi0AFAAGAAgAAAAhANvh9svuAAAAhQEAABMAAAAA&#10;AAAAAAAAAAAAAAAAAFtDb250ZW50X1R5cGVzXS54bWxQSwECLQAUAAYACAAAACEAWvQsW78AAAAV&#10;AQAACwAAAAAAAAAAAAAAAAAfAQAAX3JlbHMvLnJlbHNQSwECLQAUAAYACAAAACEAjWJ3xckAAADi&#10;AAAADwAAAAAAAAAAAAAAAAAHAgAAZHJzL2Rvd25yZXYueG1sUEsFBgAAAAADAAMAtwAAAP0CAAAA&#10;AA==&#10;" fillcolor="white [3212]" strokecolor="#ff8915 [3205]" strokeweight="1pt">
                  <v:textbox>
                    <w:txbxContent>
                      <w:p w14:paraId="56E47F2C" w14:textId="3EA3D7D9" w:rsidR="00FC3CC6" w:rsidRPr="00FC3CC6" w:rsidRDefault="00FC3CC6" w:rsidP="00FC3CC6">
                        <w:pPr>
                          <w:jc w:val="center"/>
                          <w:rPr>
                            <w:b/>
                            <w:bCs/>
                            <w:sz w:val="14"/>
                            <w:szCs w:val="14"/>
                          </w:rPr>
                        </w:pPr>
                        <w:r w:rsidRPr="00FC3CC6">
                          <w:rPr>
                            <w:b/>
                            <w:bCs/>
                            <w:sz w:val="14"/>
                            <w:szCs w:val="14"/>
                          </w:rPr>
                          <w:t>Woonin</w:t>
                        </w:r>
                      </w:p>
                    </w:txbxContent>
                  </v:textbox>
                </v:rect>
                <v:rect id="Rechthoek 3" o:spid="_x0000_s1040" style="position:absolute;left:14224;top:18161;width:698;height:173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FbuvxgAAAOIAAAAPAAAAZHJzL2Rvd25yZXYueG1sRE9Na8JA&#10;EL0X/A/LCN7qRpvEEl1FLIqUXoxCr0N2TILZ2ZBdNfrru4VCj4/3vVj1phE36lxtWcFkHIEgLqyu&#10;uVRwOm5f30E4j6yxsUwKHuRgtRy8LDDT9s4HuuW+FCGEXYYKKu/bTEpXVGTQjW1LHLiz7Qz6ALtS&#10;6g7vIdw0chpFqTRYc2iosKVNRcUlvxoFZDaf319JfrBp9DhOJx/2ed3tlRoN+/UchKfe/4v/3Hsd&#10;5idxnCbx2wx+LwUMcvkDAAD//wMAUEsBAi0AFAAGAAgAAAAhANvh9svuAAAAhQEAABMAAAAAAAAA&#10;AAAAAAAAAAAAAFtDb250ZW50X1R5cGVzXS54bWxQSwECLQAUAAYACAAAACEAWvQsW78AAAAVAQAA&#10;CwAAAAAAAAAAAAAAAAAfAQAAX3JlbHMvLnJlbHNQSwECLQAUAAYACAAAACEAZRW7r8YAAADiAAAA&#10;DwAAAAAAAAAAAAAAAAAHAgAAZHJzL2Rvd25yZXYueG1sUEsFBgAAAAADAAMAtwAAAPoCAAAAAA==&#10;" fillcolor="#002060" strokecolor="#002060" strokeweight="1pt"/>
                <v:rect id="Rechthoek 3" o:spid="_x0000_s1041" style="position:absolute;left:15113;top:18034;width:6540;height:196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if9wyAAAAOIAAAAPAAAAZHJzL2Rvd25yZXYueG1sRI9Bi8Iw&#10;FITvC/6H8ARva2rFRatR6sKCnkR3Dx4fzbMtNi+lSWv11xtB2OMwM98wq01vKtFR40rLCibjCARx&#10;ZnXJuYK/35/POQjnkTVWlknBnRxs1oOPFSba3vhI3cnnIkDYJaig8L5OpHRZQQbd2NbEwbvYxqAP&#10;ssmlbvAW4KaScRR9SYMlh4UCa/ouKLueWhMoKaXby2PflnU/jc9tezgf951So2GfLkF46v1/+N3e&#10;aQXTxSyOZvNJDK9L4Q7I9RMAAP//AwBQSwECLQAUAAYACAAAACEA2+H2y+4AAACFAQAAEwAAAAAA&#10;AAAAAAAAAAAAAAAAW0NvbnRlbnRfVHlwZXNdLnhtbFBLAQItABQABgAIAAAAIQBa9CxbvwAAABUB&#10;AAALAAAAAAAAAAAAAAAAAB8BAABfcmVscy8ucmVsc1BLAQItABQABgAIAAAAIQAfif9wyAAAAOIA&#10;AAAPAAAAAAAAAAAAAAAAAAcCAABkcnMvZG93bnJldi54bWxQSwUGAAAAAAMAAwC3AAAA/AIAAAAA&#10;" fillcolor="white [3212]" strokecolor="#002060" strokeweight="1pt">
                  <v:textbox>
                    <w:txbxContent>
                      <w:p w14:paraId="7DB3C147" w14:textId="57468C77" w:rsidR="00FC3CC6" w:rsidRPr="00FC3CC6" w:rsidRDefault="00FC3CC6" w:rsidP="00FC3CC6">
                        <w:pPr>
                          <w:jc w:val="center"/>
                          <w:rPr>
                            <w:b/>
                            <w:bCs/>
                            <w:sz w:val="14"/>
                            <w:szCs w:val="14"/>
                          </w:rPr>
                        </w:pPr>
                        <w:r>
                          <w:rPr>
                            <w:b/>
                            <w:bCs/>
                            <w:sz w:val="14"/>
                            <w:szCs w:val="14"/>
                          </w:rPr>
                          <w:t>Portaal</w:t>
                        </w:r>
                      </w:p>
                    </w:txbxContent>
                  </v:textbox>
                </v:rect>
              </v:group>
            </w:pict>
          </mc:Fallback>
        </mc:AlternateContent>
      </w:r>
    </w:p>
    <w:p w14:paraId="3E2F6C59" w14:textId="1663CBB3" w:rsidR="00E00B3D" w:rsidRDefault="00E00B3D" w:rsidP="00E00B3D">
      <w:pPr>
        <w:pStyle w:val="Geenafstand"/>
      </w:pPr>
    </w:p>
    <w:p w14:paraId="40278BBC" w14:textId="773C9BF2" w:rsidR="00E00B3D" w:rsidRDefault="00E00B3D" w:rsidP="00E00B3D">
      <w:pPr>
        <w:pStyle w:val="Geenafstand"/>
      </w:pPr>
    </w:p>
    <w:p w14:paraId="55BEFEEE" w14:textId="640C1A83" w:rsidR="00E00B3D" w:rsidRDefault="00E00B3D" w:rsidP="00E00B3D">
      <w:pPr>
        <w:pStyle w:val="Geenafstand"/>
      </w:pPr>
    </w:p>
    <w:p w14:paraId="057E2124" w14:textId="7BCCC738" w:rsidR="00E00B3D" w:rsidRDefault="00E00B3D" w:rsidP="00E00B3D">
      <w:pPr>
        <w:pStyle w:val="Geenafstand"/>
      </w:pPr>
    </w:p>
    <w:p w14:paraId="2D05E1A1" w14:textId="2D332DB1" w:rsidR="00E00B3D" w:rsidRDefault="00E00B3D" w:rsidP="00E00B3D">
      <w:pPr>
        <w:pStyle w:val="Geenafstand"/>
      </w:pPr>
    </w:p>
    <w:p w14:paraId="0502BBD2" w14:textId="61C1F8B9" w:rsidR="00E00B3D" w:rsidRDefault="00E00B3D" w:rsidP="00E00B3D">
      <w:pPr>
        <w:pStyle w:val="Geenafstand"/>
      </w:pPr>
    </w:p>
    <w:p w14:paraId="00054BCD" w14:textId="64457433" w:rsidR="00E00B3D" w:rsidRDefault="00E00B3D" w:rsidP="00E00B3D">
      <w:pPr>
        <w:pStyle w:val="Geenafstand"/>
      </w:pPr>
    </w:p>
    <w:p w14:paraId="4FAD4370" w14:textId="7CD744C1" w:rsidR="00E00B3D" w:rsidRDefault="00E00B3D" w:rsidP="00E00B3D">
      <w:pPr>
        <w:pStyle w:val="Geenafstand"/>
      </w:pPr>
    </w:p>
    <w:p w14:paraId="53546BFD" w14:textId="3EE445E1" w:rsidR="00E00B3D" w:rsidRDefault="00E00B3D" w:rsidP="00E00B3D">
      <w:pPr>
        <w:pStyle w:val="Geenafstand"/>
      </w:pPr>
    </w:p>
    <w:p w14:paraId="2542C732" w14:textId="1710C8EF" w:rsidR="00E00B3D" w:rsidRDefault="00E00B3D" w:rsidP="00E00B3D">
      <w:pPr>
        <w:pStyle w:val="Geenafstand"/>
      </w:pPr>
      <w:r w:rsidRPr="00B35A64">
        <w:rPr>
          <w:rFonts w:ascii="Arial" w:hAnsi="Arial" w:cs="Arial"/>
          <w:noProof/>
          <w:sz w:val="20"/>
          <w:szCs w:val="20"/>
        </w:rPr>
        <w:drawing>
          <wp:anchor distT="0" distB="0" distL="114300" distR="114300" simplePos="0" relativeHeight="251675648" behindDoc="0" locked="0" layoutInCell="1" allowOverlap="1" wp14:anchorId="4E9BA103" wp14:editId="04D0B58E">
            <wp:simplePos x="0" y="0"/>
            <wp:positionH relativeFrom="margin">
              <wp:posOffset>3321170</wp:posOffset>
            </wp:positionH>
            <wp:positionV relativeFrom="paragraph">
              <wp:posOffset>180</wp:posOffset>
            </wp:positionV>
            <wp:extent cx="2880000" cy="2097460"/>
            <wp:effectExtent l="0" t="0" r="0" b="0"/>
            <wp:wrapThrough wrapText="bothSides">
              <wp:wrapPolygon edited="0">
                <wp:start x="0" y="0"/>
                <wp:lineTo x="0" y="21384"/>
                <wp:lineTo x="21433" y="21384"/>
                <wp:lineTo x="21433" y="0"/>
                <wp:lineTo x="0" y="0"/>
              </wp:wrapPolygon>
            </wp:wrapThrough>
            <wp:docPr id="1880819245" name="Afbeelding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7" cstate="print">
                      <a:extLst>
                        <a:ext uri="{28A0092B-C50C-407E-A947-70E740481C1C}">
                          <a14:useLocalDpi xmlns:a14="http://schemas.microsoft.com/office/drawing/2010/main" val="0"/>
                        </a:ext>
                      </a:extLst>
                    </a:blip>
                    <a:srcRect/>
                    <a:stretch>
                      <a:fillRect/>
                    </a:stretch>
                  </pic:blipFill>
                  <pic:spPr bwMode="auto">
                    <a:xfrm>
                      <a:off x="0" y="0"/>
                      <a:ext cx="2880000" cy="2097460"/>
                    </a:xfrm>
                    <a:prstGeom prst="rect">
                      <a:avLst/>
                    </a:prstGeom>
                    <a:noFill/>
                    <a:ln>
                      <a:noFill/>
                    </a:ln>
                  </pic:spPr>
                </pic:pic>
              </a:graphicData>
            </a:graphic>
            <wp14:sizeRelH relativeFrom="page">
              <wp14:pctWidth>0</wp14:pctWidth>
            </wp14:sizeRelH>
            <wp14:sizeRelV relativeFrom="page">
              <wp14:pctHeight>0</wp14:pctHeight>
            </wp14:sizeRelV>
          </wp:anchor>
        </w:drawing>
      </w:r>
      <w:r>
        <w:t xml:space="preserve">De woningen van Portaal slopen we niet voor augustus. De bewoners </w:t>
      </w:r>
      <w:ins w:id="3" w:author="Jonna van de Kam" w:date="2024-02-21T12:18:00Z">
        <w:r w:rsidR="0097386A">
          <w:t xml:space="preserve">van Portaal en </w:t>
        </w:r>
      </w:ins>
      <w:r>
        <w:t xml:space="preserve">direct grenzend aan het complex van Woonin zullen eerder verhuizen. Zij zijn inmiddels op de hoogte gebracht. </w:t>
      </w:r>
    </w:p>
    <w:p w14:paraId="62184C13" w14:textId="77777777" w:rsidR="00E00B3D" w:rsidRDefault="00E00B3D" w:rsidP="00E00B3D">
      <w:pPr>
        <w:pStyle w:val="Geenafstand"/>
      </w:pPr>
    </w:p>
    <w:p w14:paraId="6E2518EF" w14:textId="3BE4B3A5" w:rsidR="00E00B3D" w:rsidRDefault="00E00B3D" w:rsidP="00E00B3D">
      <w:pPr>
        <w:pStyle w:val="Geenafstand"/>
      </w:pPr>
      <w:r>
        <w:t xml:space="preserve">U wordt geïnformeerd als er duidelijkheid is over de planning en de werkzaamheden. </w:t>
      </w:r>
    </w:p>
    <w:p w14:paraId="03445E1D" w14:textId="40B185AE" w:rsidR="00E00B3D" w:rsidRPr="00E00B3D" w:rsidRDefault="00E00B3D" w:rsidP="00E00B3D">
      <w:pPr>
        <w:pStyle w:val="Geenafstand"/>
        <w:rPr>
          <w:rFonts w:ascii="Arial" w:hAnsi="Arial" w:cs="Arial"/>
          <w:b/>
          <w:bCs/>
          <w:color w:val="437214"/>
          <w:sz w:val="22"/>
          <w:szCs w:val="22"/>
        </w:rPr>
      </w:pPr>
    </w:p>
    <w:p w14:paraId="1C13B415" w14:textId="21E9FACF" w:rsidR="00D67213" w:rsidRPr="00E00B3D" w:rsidRDefault="00E00B3D" w:rsidP="00CE034A">
      <w:pPr>
        <w:pStyle w:val="Kop1"/>
        <w:rPr>
          <w:lang w:val="nl-NL"/>
        </w:rPr>
      </w:pPr>
      <w:r w:rsidRPr="00E00B3D">
        <w:rPr>
          <w:lang w:val="nl-NL"/>
        </w:rPr>
        <w:t>Benieuwd naar de nieuwbouw?</w:t>
      </w:r>
    </w:p>
    <w:p w14:paraId="1F0387B2" w14:textId="7739D61C" w:rsidR="00E00B3D" w:rsidRDefault="00E00B3D" w:rsidP="00E00B3D">
      <w:pPr>
        <w:pStyle w:val="Geenafstand"/>
      </w:pPr>
      <w:r>
        <w:t xml:space="preserve">Veel omwonenden hebben de afgelopen jaren meegedacht over het ontwerp van de nieuwbouw en de openbare ruimte. Daar is een mooi plan uit voortgekomen dat aansluit bij de huidige omgeving. Bent u benieuwd naar de plannen? Scan dan de QR-code en bekijk het filmpje. </w:t>
      </w:r>
    </w:p>
    <w:p w14:paraId="4C43AA18" w14:textId="73CA1C91" w:rsidR="00E00B3D" w:rsidRDefault="00E00B3D" w:rsidP="00E00B3D">
      <w:pPr>
        <w:pStyle w:val="Geenafstand"/>
      </w:pPr>
      <w:r>
        <w:rPr>
          <w:rFonts w:ascii="Arial" w:hAnsi="Arial" w:cs="Arial"/>
          <w:noProof/>
          <w:sz w:val="20"/>
          <w:szCs w:val="20"/>
        </w:rPr>
        <w:drawing>
          <wp:anchor distT="0" distB="0" distL="114300" distR="114300" simplePos="0" relativeHeight="251680768" behindDoc="0" locked="0" layoutInCell="1" allowOverlap="1" wp14:anchorId="6D232FC0" wp14:editId="7F333643">
            <wp:simplePos x="0" y="0"/>
            <wp:positionH relativeFrom="column">
              <wp:posOffset>0</wp:posOffset>
            </wp:positionH>
            <wp:positionV relativeFrom="paragraph">
              <wp:posOffset>180975</wp:posOffset>
            </wp:positionV>
            <wp:extent cx="1799590" cy="1799590"/>
            <wp:effectExtent l="0" t="0" r="0" b="0"/>
            <wp:wrapThrough wrapText="bothSides">
              <wp:wrapPolygon edited="0">
                <wp:start x="0" y="0"/>
                <wp:lineTo x="0" y="21265"/>
                <wp:lineTo x="21265" y="21265"/>
                <wp:lineTo x="21265" y="0"/>
                <wp:lineTo x="0" y="0"/>
              </wp:wrapPolygon>
            </wp:wrapThrough>
            <wp:docPr id="698663793" name="Afbeelding 698663793" descr="Afbeelding met patroon, Symmetrie, steek, zwart-wit&#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Afbeelding 1" descr="Afbeelding met patroon, Symmetrie, steek, zwart-wit&#10;&#10;Automatisch gegenereerde beschrijving"/>
                    <pic:cNvPicPr/>
                  </pic:nvPicPr>
                  <pic:blipFill>
                    <a:blip r:embed="rId18" cstate="print">
                      <a:extLst>
                        <a:ext uri="{28A0092B-C50C-407E-A947-70E740481C1C}">
                          <a14:useLocalDpi xmlns:a14="http://schemas.microsoft.com/office/drawing/2010/main" val="0"/>
                        </a:ext>
                      </a:extLst>
                    </a:blip>
                    <a:stretch>
                      <a:fillRect/>
                    </a:stretch>
                  </pic:blipFill>
                  <pic:spPr>
                    <a:xfrm>
                      <a:off x="0" y="0"/>
                      <a:ext cx="1799590" cy="1799590"/>
                    </a:xfrm>
                    <a:prstGeom prst="rect">
                      <a:avLst/>
                    </a:prstGeom>
                  </pic:spPr>
                </pic:pic>
              </a:graphicData>
            </a:graphic>
            <wp14:sizeRelH relativeFrom="page">
              <wp14:pctWidth>0</wp14:pctWidth>
            </wp14:sizeRelH>
            <wp14:sizeRelV relativeFrom="page">
              <wp14:pctHeight>0</wp14:pctHeight>
            </wp14:sizeRelV>
          </wp:anchor>
        </w:drawing>
      </w:r>
    </w:p>
    <w:p w14:paraId="0BB16468" w14:textId="251407A5" w:rsidR="00E00B3D" w:rsidRPr="0097386A" w:rsidRDefault="00E00B3D" w:rsidP="00147841"/>
    <w:p w14:paraId="0F471617" w14:textId="48DC72C7" w:rsidR="00E00B3D" w:rsidRDefault="00E00B3D" w:rsidP="00E00B3D">
      <w:pPr>
        <w:pStyle w:val="Kop1"/>
        <w:rPr>
          <w:lang w:val="nl-NL"/>
        </w:rPr>
      </w:pPr>
    </w:p>
    <w:p w14:paraId="3BA75C41" w14:textId="19E6AA62" w:rsidR="00E00B3D" w:rsidRDefault="00E00B3D" w:rsidP="00E00B3D">
      <w:pPr>
        <w:pStyle w:val="Kop1"/>
        <w:rPr>
          <w:lang w:val="nl-NL"/>
        </w:rPr>
      </w:pPr>
    </w:p>
    <w:p w14:paraId="5757FC11" w14:textId="2BAB9F82" w:rsidR="00E00B3D" w:rsidRDefault="00E00B3D" w:rsidP="00E00B3D">
      <w:pPr>
        <w:pStyle w:val="Kop1"/>
        <w:rPr>
          <w:lang w:val="nl-NL"/>
        </w:rPr>
      </w:pPr>
    </w:p>
    <w:p w14:paraId="4A2EA3FB" w14:textId="187B5C8B" w:rsidR="00E00B3D" w:rsidRDefault="00E00B3D" w:rsidP="00E00B3D">
      <w:pPr>
        <w:pStyle w:val="Kop1"/>
        <w:rPr>
          <w:lang w:val="nl-NL"/>
        </w:rPr>
      </w:pPr>
    </w:p>
    <w:p w14:paraId="44F922BB" w14:textId="7F747FA3" w:rsidR="00E00B3D" w:rsidRDefault="00E00B3D" w:rsidP="00E00B3D">
      <w:pPr>
        <w:pStyle w:val="Kop1"/>
        <w:rPr>
          <w:lang w:val="nl-NL"/>
        </w:rPr>
      </w:pPr>
    </w:p>
    <w:p w14:paraId="7C634327" w14:textId="77777777" w:rsidR="00E00B3D" w:rsidRDefault="00E00B3D" w:rsidP="00E00B3D">
      <w:pPr>
        <w:pStyle w:val="Kop1"/>
        <w:rPr>
          <w:lang w:val="nl-NL"/>
        </w:rPr>
      </w:pPr>
    </w:p>
    <w:p w14:paraId="2AE8F297" w14:textId="77777777" w:rsidR="00E00B3D" w:rsidRDefault="00E00B3D" w:rsidP="00E00B3D">
      <w:pPr>
        <w:pStyle w:val="Kop1"/>
        <w:rPr>
          <w:lang w:val="nl-NL"/>
        </w:rPr>
      </w:pPr>
    </w:p>
    <w:p w14:paraId="695FD25C" w14:textId="07142555" w:rsidR="00E00B3D" w:rsidRDefault="00E00B3D" w:rsidP="00E00B3D">
      <w:pPr>
        <w:pStyle w:val="Kop1"/>
        <w:rPr>
          <w:lang w:val="nl-NL"/>
        </w:rPr>
      </w:pPr>
      <w:r w:rsidRPr="00E00B3D">
        <w:rPr>
          <w:lang w:val="nl-NL"/>
        </w:rPr>
        <w:t>Wat moet er op de begane grond komen?</w:t>
      </w:r>
    </w:p>
    <w:p w14:paraId="0A304D44" w14:textId="310596C6" w:rsidR="00E00B3D" w:rsidRDefault="00E00B3D" w:rsidP="00E00B3D">
      <w:pPr>
        <w:pStyle w:val="Geenafstand"/>
      </w:pPr>
      <w:r>
        <w:t xml:space="preserve">In de nieuwbouw komen op de begane grond ook twee ruimtes voor voorzieningen. Hier zou bijvoorbeeld een broodjeszaak of een koffietentje kunnen komen (lichte horeca) of een organisatie die er echt voor de buurt is. Hoe we deze ruimtes gaan invullen, weten we nu nog niet. </w:t>
      </w:r>
    </w:p>
    <w:p w14:paraId="758EAD88" w14:textId="77D3019C" w:rsidR="00E00B3D" w:rsidRDefault="00E00B3D" w:rsidP="00E00B3D">
      <w:pPr>
        <w:pStyle w:val="Geenafstand"/>
      </w:pPr>
    </w:p>
    <w:p w14:paraId="75143138" w14:textId="77777777" w:rsidR="00E00B3D" w:rsidRDefault="00E00B3D" w:rsidP="00E00B3D">
      <w:pPr>
        <w:pStyle w:val="Geenafstand"/>
      </w:pPr>
    </w:p>
    <w:p w14:paraId="01342BB7" w14:textId="77777777" w:rsidR="00E00B3D" w:rsidRDefault="00E00B3D" w:rsidP="00E00B3D">
      <w:pPr>
        <w:pStyle w:val="Geenafstand"/>
      </w:pPr>
    </w:p>
    <w:p w14:paraId="794720D6" w14:textId="77777777" w:rsidR="00E00B3D" w:rsidRDefault="00E00B3D" w:rsidP="00E00B3D">
      <w:pPr>
        <w:pStyle w:val="Geenafstand"/>
      </w:pPr>
    </w:p>
    <w:p w14:paraId="0DBD9359" w14:textId="497DC6F9" w:rsidR="00E00B3D" w:rsidRPr="00A70712" w:rsidRDefault="00E00B3D" w:rsidP="00E00B3D">
      <w:pPr>
        <w:pStyle w:val="Geenafstand"/>
      </w:pPr>
      <w:r>
        <w:t xml:space="preserve">Daarvoor gaan we graag in gesprek met buurtbewoners. We zijn benieuwd welke ideeën en wensen er vanuit de buurt zijn. Zodra we hiermee verder gaan, doen we een oproep via de nieuwsbrief om mee te denken. </w:t>
      </w:r>
    </w:p>
    <w:p w14:paraId="41C07B78" w14:textId="7B637529" w:rsidR="00147841" w:rsidRPr="00E00B3D" w:rsidRDefault="00147841" w:rsidP="00D67213"/>
    <w:p w14:paraId="1E254A1E" w14:textId="4F45723A" w:rsidR="00E00B3D" w:rsidRPr="00E00B3D" w:rsidRDefault="00E00B3D" w:rsidP="00E00B3D">
      <w:pPr>
        <w:pStyle w:val="Kop1"/>
        <w:rPr>
          <w:lang w:val="nl-NL"/>
        </w:rPr>
      </w:pPr>
      <w:r w:rsidRPr="00E00B3D">
        <w:rPr>
          <w:lang w:val="nl-NL"/>
        </w:rPr>
        <w:t>Heeft u vragen?</w:t>
      </w:r>
    </w:p>
    <w:p w14:paraId="1AD805B2" w14:textId="1025E6D0" w:rsidR="00E00B3D" w:rsidRPr="00A82DBD" w:rsidRDefault="00E00B3D" w:rsidP="00E00B3D">
      <w:pPr>
        <w:pStyle w:val="Geenafstand"/>
        <w:rPr>
          <w:rStyle w:val="Hyperlink"/>
          <w:rFonts w:ascii="Arial" w:hAnsi="Arial" w:cs="Arial"/>
          <w:color w:val="auto"/>
          <w:sz w:val="20"/>
          <w:szCs w:val="20"/>
        </w:rPr>
      </w:pPr>
      <w:r w:rsidRPr="00A82DBD">
        <w:t xml:space="preserve">Heeft u vragen over </w:t>
      </w:r>
      <w:r>
        <w:t xml:space="preserve">het Thomas à </w:t>
      </w:r>
      <w:proofErr w:type="spellStart"/>
      <w:r>
        <w:t>Kempisplantsoen</w:t>
      </w:r>
      <w:proofErr w:type="spellEnd"/>
      <w:r w:rsidRPr="00A82DBD">
        <w:t xml:space="preserve">? Dan kunt </w:t>
      </w:r>
      <w:r>
        <w:t xml:space="preserve">u mailen naar </w:t>
      </w:r>
      <w:hyperlink r:id="rId19" w:history="1">
        <w:r w:rsidRPr="00A82DBD">
          <w:rPr>
            <w:rStyle w:val="Hyperlink"/>
            <w:rFonts w:ascii="Arial" w:hAnsi="Arial" w:cs="Arial"/>
            <w:sz w:val="20"/>
            <w:szCs w:val="20"/>
          </w:rPr>
          <w:t>thak@woonin.nl</w:t>
        </w:r>
      </w:hyperlink>
      <w:r w:rsidRPr="00A82DBD">
        <w:rPr>
          <w:rStyle w:val="Hyperlink"/>
          <w:rFonts w:ascii="Arial" w:hAnsi="Arial" w:cs="Arial"/>
          <w:color w:val="auto"/>
          <w:sz w:val="20"/>
          <w:szCs w:val="20"/>
        </w:rPr>
        <w:t xml:space="preserve"> of </w:t>
      </w:r>
      <w:hyperlink r:id="rId20" w:history="1">
        <w:r w:rsidRPr="00A82DBD">
          <w:rPr>
            <w:rStyle w:val="Hyperlink"/>
            <w:rFonts w:ascii="Arial" w:hAnsi="Arial" w:cs="Arial"/>
            <w:sz w:val="20"/>
            <w:szCs w:val="20"/>
          </w:rPr>
          <w:t>thak@portaal.nl</w:t>
        </w:r>
      </w:hyperlink>
      <w:r w:rsidRPr="00A82DBD">
        <w:rPr>
          <w:rStyle w:val="Hyperlink"/>
          <w:rFonts w:ascii="Arial" w:hAnsi="Arial" w:cs="Arial"/>
          <w:color w:val="auto"/>
          <w:sz w:val="20"/>
          <w:szCs w:val="20"/>
        </w:rPr>
        <w:t>.</w:t>
      </w:r>
    </w:p>
    <w:p w14:paraId="66E61616" w14:textId="34B9E6A1" w:rsidR="00E00B3D" w:rsidRPr="00E00B3D" w:rsidRDefault="00E00B3D" w:rsidP="00F66786"/>
    <w:p w14:paraId="4935433A" w14:textId="7C4D761A" w:rsidR="00E00B3D" w:rsidRPr="00E00B3D" w:rsidRDefault="00E00B3D" w:rsidP="00F66786"/>
    <w:p w14:paraId="71625B4F" w14:textId="03AA0611" w:rsidR="00E00B3D" w:rsidRPr="00E00B3D" w:rsidRDefault="00E00B3D" w:rsidP="00F66786"/>
    <w:p w14:paraId="2BC35C45" w14:textId="2E8261F5" w:rsidR="00E00B3D" w:rsidRPr="00E00B3D" w:rsidRDefault="00E00B3D" w:rsidP="00F66786"/>
    <w:sectPr w:rsidR="00E00B3D" w:rsidRPr="00E00B3D" w:rsidSect="00655A93">
      <w:headerReference w:type="even" r:id="rId21"/>
      <w:headerReference w:type="default" r:id="rId22"/>
      <w:footerReference w:type="even" r:id="rId23"/>
      <w:footerReference w:type="default" r:id="rId24"/>
      <w:headerReference w:type="first" r:id="rId25"/>
      <w:footerReference w:type="first" r:id="rId26"/>
      <w:type w:val="oddPage"/>
      <w:pgSz w:w="11907" w:h="16840" w:code="9"/>
      <w:pgMar w:top="4253" w:right="992" w:bottom="1418" w:left="992" w:header="0" w:footer="227" w:gutter="0"/>
      <w:cols w:num="2"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1BF374CC" w14:textId="77777777" w:rsidR="00655A93" w:rsidRDefault="00655A93" w:rsidP="00070B8B">
      <w:r>
        <w:separator/>
      </w:r>
    </w:p>
    <w:p w14:paraId="65D480E3" w14:textId="77777777" w:rsidR="00655A93" w:rsidRDefault="00655A93" w:rsidP="00070B8B"/>
    <w:p w14:paraId="246168F2" w14:textId="77777777" w:rsidR="00655A93" w:rsidRDefault="00655A93" w:rsidP="00070B8B"/>
  </w:endnote>
  <w:endnote w:type="continuationSeparator" w:id="0">
    <w:p w14:paraId="5627EA97" w14:textId="77777777" w:rsidR="00655A93" w:rsidRDefault="00655A93" w:rsidP="00070B8B">
      <w:r>
        <w:continuationSeparator/>
      </w:r>
    </w:p>
    <w:p w14:paraId="545F7FEA" w14:textId="77777777" w:rsidR="00655A93" w:rsidRDefault="00655A93" w:rsidP="00070B8B"/>
    <w:p w14:paraId="6EBB24C6" w14:textId="77777777" w:rsidR="00655A93" w:rsidRDefault="00655A93" w:rsidP="00070B8B"/>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Arial (Koppen)">
    <w:altName w:val="Arial"/>
    <w:charset w:val="00"/>
    <w:family w:val="roman"/>
    <w:pitch w:val="default"/>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Times New Roman (Koppen CS)">
    <w:altName w:val="Times New Roman"/>
    <w:panose1 w:val="00000000000000000000"/>
    <w:charset w:val="00"/>
    <w:family w:val="roman"/>
    <w:notTrueType/>
    <w:pitch w:val="default"/>
  </w:font>
  <w:font w:name="Verdana">
    <w:panose1 w:val="020B0604030504040204"/>
    <w:charset w:val="00"/>
    <w:family w:val="swiss"/>
    <w:pitch w:val="variable"/>
    <w:sig w:usb0="A00006FF" w:usb1="4000205B" w:usb2="00000010" w:usb3="00000000" w:csb0="0000019F" w:csb1="00000000"/>
  </w:font>
  <w:font w:name="MinionPro-Regular">
    <w:altName w:val="Calibri"/>
    <w:panose1 w:val="00000000000000000000"/>
    <w:charset w:val="00"/>
    <w:family w:val="roman"/>
    <w:notTrueType/>
    <w:pitch w:val="variable"/>
    <w:sig w:usb0="E00002AF" w:usb1="5000607B" w:usb2="00000000"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632321921"/>
      <w:docPartObj>
        <w:docPartGallery w:val="Page Numbers (Bottom of Page)"/>
        <w:docPartUnique/>
      </w:docPartObj>
    </w:sdtPr>
    <w:sdtEndPr/>
    <w:sdtContent>
      <w:p w14:paraId="0FA56FD2" w14:textId="77777777" w:rsidR="0021415D" w:rsidRPr="0034319D" w:rsidRDefault="0034319D" w:rsidP="00070B8B">
        <w:pPr>
          <w:pStyle w:val="Voettekst"/>
        </w:pPr>
        <w:r w:rsidRPr="00F305E2">
          <w:fldChar w:fldCharType="begin"/>
        </w:r>
        <w:r w:rsidRPr="00F305E2">
          <w:instrText>PAGE   \* MERGEFORMAT</w:instrText>
        </w:r>
        <w:r w:rsidRPr="00F305E2">
          <w:fldChar w:fldCharType="separate"/>
        </w:r>
        <w:r>
          <w:t>1</w:t>
        </w:r>
        <w:r w:rsidRPr="00F305E2">
          <w:fldChar w:fldCharType="end"/>
        </w:r>
        <w:r>
          <w:tab/>
        </w:r>
        <w:r w:rsidRPr="00FC2403">
          <w:rPr>
            <w:b/>
            <w:color w:val="FF8915" w:themeColor="accent2"/>
            <w:sz w:val="21"/>
            <w:szCs w:val="21"/>
          </w:rPr>
          <w:t>www.woonin.nl</w:t>
        </w:r>
      </w:p>
    </w:sdtContent>
  </w:sdt>
  <w:p w14:paraId="58BF9072" w14:textId="77777777" w:rsidR="00C8644F" w:rsidRDefault="00C8644F" w:rsidP="00070B8B"/>
  <w:p w14:paraId="4815585B" w14:textId="77777777" w:rsidR="00C8644F" w:rsidRDefault="00C8644F" w:rsidP="00070B8B"/>
  <w:p w14:paraId="75EB66F5" w14:textId="77777777" w:rsidR="00C740E1" w:rsidRDefault="00C740E1"/>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6118370"/>
      <w:docPartObj>
        <w:docPartGallery w:val="Page Numbers (Bottom of Page)"/>
        <w:docPartUnique/>
      </w:docPartObj>
    </w:sdtPr>
    <w:sdtEndPr>
      <w:rPr>
        <w:spacing w:val="6"/>
        <w:sz w:val="15"/>
        <w:szCs w:val="15"/>
      </w:rPr>
    </w:sdtEndPr>
    <w:sdtContent>
      <w:sdt>
        <w:sdtPr>
          <w:id w:val="5102420"/>
          <w:docPartObj>
            <w:docPartGallery w:val="Page Numbers (Bottom of Page)"/>
            <w:docPartUnique/>
          </w:docPartObj>
        </w:sdtPr>
        <w:sdtEndPr>
          <w:rPr>
            <w:spacing w:val="6"/>
            <w:sz w:val="15"/>
            <w:szCs w:val="15"/>
          </w:rPr>
        </w:sdtEndPr>
        <w:sdtContent>
          <w:p w14:paraId="577233CC" w14:textId="041FE9A9" w:rsidR="00C4415B" w:rsidRDefault="001A7AC2" w:rsidP="009D7BD5">
            <w:pPr>
              <w:pStyle w:val="Voettekst"/>
              <w:tabs>
                <w:tab w:val="clear" w:pos="4536"/>
                <w:tab w:val="clear" w:pos="9072"/>
                <w:tab w:val="left" w:pos="3686"/>
              </w:tabs>
              <w:spacing w:after="240"/>
              <w:jc w:val="right"/>
              <w:rPr>
                <w:b/>
                <w:color w:val="FF8915" w:themeColor="accent2"/>
                <w:sz w:val="28"/>
                <w:szCs w:val="28"/>
              </w:rPr>
            </w:pPr>
            <w:r w:rsidRPr="00F305E2">
              <w:rPr>
                <w:color w:val="B3B3B3"/>
                <w:sz w:val="16"/>
                <w:szCs w:val="16"/>
              </w:rPr>
              <w:fldChar w:fldCharType="begin"/>
            </w:r>
            <w:r w:rsidRPr="00F305E2">
              <w:rPr>
                <w:color w:val="B3B3B3"/>
                <w:sz w:val="16"/>
                <w:szCs w:val="16"/>
              </w:rPr>
              <w:instrText>PAGE   \* MERGEFORMAT</w:instrText>
            </w:r>
            <w:r w:rsidRPr="00F305E2">
              <w:rPr>
                <w:color w:val="B3B3B3"/>
                <w:sz w:val="16"/>
                <w:szCs w:val="16"/>
              </w:rPr>
              <w:fldChar w:fldCharType="separate"/>
            </w:r>
            <w:r>
              <w:rPr>
                <w:color w:val="B3B3B3"/>
                <w:sz w:val="16"/>
                <w:szCs w:val="16"/>
              </w:rPr>
              <w:t>1</w:t>
            </w:r>
            <w:r w:rsidRPr="00F305E2">
              <w:rPr>
                <w:color w:val="B3B3B3"/>
                <w:sz w:val="16"/>
                <w:szCs w:val="16"/>
              </w:rPr>
              <w:fldChar w:fldCharType="end"/>
            </w:r>
            <w:r>
              <w:rPr>
                <w:sz w:val="16"/>
                <w:szCs w:val="16"/>
              </w:rPr>
              <w:tab/>
            </w:r>
            <w:r w:rsidR="00E00B3D" w:rsidRPr="00E00B3D">
              <w:rPr>
                <w:b/>
                <w:color w:val="002060"/>
                <w:sz w:val="28"/>
                <w:szCs w:val="28"/>
              </w:rPr>
              <w:t xml:space="preserve">portaal.nl    </w:t>
            </w:r>
            <w:r w:rsidRPr="00BD3F0F">
              <w:rPr>
                <w:b/>
                <w:color w:val="FF8915" w:themeColor="accent2"/>
                <w:sz w:val="28"/>
                <w:szCs w:val="28"/>
              </w:rPr>
              <w:t>woonin.nl</w:t>
            </w:r>
          </w:p>
          <w:p w14:paraId="5339EE60" w14:textId="789D5C92" w:rsidR="00C740E1" w:rsidRPr="00C4415B" w:rsidRDefault="00655A93" w:rsidP="00C4415B">
            <w:pPr>
              <w:spacing w:before="120"/>
              <w:jc w:val="center"/>
              <w:rPr>
                <w:color w:val="6751CA" w:themeColor="text2"/>
                <w:spacing w:val="6"/>
                <w:sz w:val="15"/>
                <w:szCs w:val="15"/>
              </w:rPr>
            </w:pPr>
          </w:p>
        </w:sdtContent>
      </w:sdt>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861311858"/>
      <w:docPartObj>
        <w:docPartGallery w:val="Page Numbers (Bottom of Page)"/>
        <w:docPartUnique/>
      </w:docPartObj>
    </w:sdtPr>
    <w:sdtEndPr/>
    <w:sdtContent>
      <w:p w14:paraId="1170C3E7" w14:textId="77777777" w:rsidR="0077273F" w:rsidRPr="0077273F" w:rsidRDefault="001A7AC2" w:rsidP="00070B8B">
        <w:pPr>
          <w:pStyle w:val="Voettekst"/>
          <w:jc w:val="right"/>
        </w:pPr>
        <w:r w:rsidRPr="00F305E2">
          <w:rPr>
            <w:color w:val="B3B3B3"/>
            <w:sz w:val="16"/>
            <w:szCs w:val="16"/>
          </w:rPr>
          <w:fldChar w:fldCharType="begin"/>
        </w:r>
        <w:r w:rsidRPr="00F305E2">
          <w:rPr>
            <w:color w:val="B3B3B3"/>
            <w:sz w:val="16"/>
            <w:szCs w:val="16"/>
          </w:rPr>
          <w:instrText>PAGE   \* MERGEFORMAT</w:instrText>
        </w:r>
        <w:r w:rsidRPr="00F305E2">
          <w:rPr>
            <w:color w:val="B3B3B3"/>
            <w:sz w:val="16"/>
            <w:szCs w:val="16"/>
          </w:rPr>
          <w:fldChar w:fldCharType="separate"/>
        </w:r>
        <w:r>
          <w:rPr>
            <w:color w:val="B3B3B3"/>
            <w:sz w:val="16"/>
            <w:szCs w:val="16"/>
          </w:rPr>
          <w:t>1</w:t>
        </w:r>
        <w:r w:rsidRPr="00F305E2">
          <w:rPr>
            <w:color w:val="B3B3B3"/>
            <w:sz w:val="16"/>
            <w:szCs w:val="16"/>
          </w:rPr>
          <w:fldChar w:fldCharType="end"/>
        </w:r>
        <w:r w:rsidR="0077273F">
          <w:tab/>
        </w:r>
        <w:r w:rsidR="0077273F" w:rsidRPr="00FC2403">
          <w:rPr>
            <w:b/>
            <w:color w:val="FF8915" w:themeColor="accent2"/>
            <w:sz w:val="21"/>
            <w:szCs w:val="21"/>
          </w:rPr>
          <w:t>www.</w:t>
        </w:r>
        <w:r w:rsidR="00FC2403" w:rsidRPr="00FC2403">
          <w:rPr>
            <w:b/>
            <w:color w:val="FF8915" w:themeColor="accent2"/>
            <w:sz w:val="21"/>
            <w:szCs w:val="21"/>
          </w:rPr>
          <w:t>woonin</w:t>
        </w:r>
        <w:r w:rsidR="0077273F" w:rsidRPr="00FC2403">
          <w:rPr>
            <w:b/>
            <w:color w:val="FF8915" w:themeColor="accent2"/>
            <w:sz w:val="21"/>
            <w:szCs w:val="21"/>
          </w:rPr>
          <w:t>.nl</w:t>
        </w:r>
      </w:p>
    </w:sdtContent>
  </w:sdt>
  <w:p w14:paraId="2E183F79" w14:textId="77777777" w:rsidR="00C8644F" w:rsidRDefault="00C8644F" w:rsidP="00070B8B"/>
  <w:p w14:paraId="7347D487" w14:textId="77777777" w:rsidR="00C8644F" w:rsidRDefault="00C8644F" w:rsidP="00070B8B"/>
  <w:p w14:paraId="25B13B80" w14:textId="77777777" w:rsidR="00C740E1" w:rsidRDefault="00C740E1"/>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F2969A9" w14:textId="77777777" w:rsidR="00655A93" w:rsidRDefault="00655A93" w:rsidP="00070B8B">
      <w:r>
        <w:separator/>
      </w:r>
    </w:p>
    <w:p w14:paraId="42C72ABF" w14:textId="77777777" w:rsidR="00655A93" w:rsidRDefault="00655A93" w:rsidP="00070B8B"/>
    <w:p w14:paraId="6DBFBD9F" w14:textId="77777777" w:rsidR="00655A93" w:rsidRDefault="00655A93" w:rsidP="00070B8B"/>
  </w:footnote>
  <w:footnote w:type="continuationSeparator" w:id="0">
    <w:p w14:paraId="29AB9C11" w14:textId="77777777" w:rsidR="00655A93" w:rsidRDefault="00655A93" w:rsidP="00070B8B">
      <w:r>
        <w:continuationSeparator/>
      </w:r>
    </w:p>
    <w:p w14:paraId="378EFA0A" w14:textId="77777777" w:rsidR="00655A93" w:rsidRDefault="00655A93" w:rsidP="00070B8B"/>
    <w:p w14:paraId="031B1E83" w14:textId="77777777" w:rsidR="00655A93" w:rsidRDefault="00655A93" w:rsidP="00070B8B"/>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8986BD5" w14:textId="77777777" w:rsidR="00F15DD7" w:rsidRDefault="00F15DD7" w:rsidP="00070B8B">
    <w:pPr>
      <w:pStyle w:val="Koptekst"/>
    </w:pPr>
    <w:r>
      <w:rPr>
        <w:noProof/>
      </w:rPr>
      <w:drawing>
        <wp:anchor distT="0" distB="0" distL="114300" distR="114300" simplePos="0" relativeHeight="251664384" behindDoc="0" locked="0" layoutInCell="1" allowOverlap="1" wp14:anchorId="6A586F95" wp14:editId="5DBD89E2">
          <wp:simplePos x="0" y="0"/>
          <wp:positionH relativeFrom="margin">
            <wp:align>right</wp:align>
          </wp:positionH>
          <wp:positionV relativeFrom="page">
            <wp:posOffset>467995</wp:posOffset>
          </wp:positionV>
          <wp:extent cx="2685600" cy="576000"/>
          <wp:effectExtent l="0" t="0" r="0" b="0"/>
          <wp:wrapNone/>
          <wp:docPr id="1" name="Afbeelding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Afbeelding 4"/>
                  <pic:cNvPicPr/>
                </pic:nvPicPr>
                <pic: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ic:blipFill>
                <pic:spPr>
                  <a:xfrm>
                    <a:off x="0" y="0"/>
                    <a:ext cx="2685600" cy="576000"/>
                  </a:xfrm>
                  <a:prstGeom prst="rect">
                    <a:avLst/>
                  </a:prstGeom>
                </pic:spPr>
              </pic:pic>
            </a:graphicData>
          </a:graphic>
          <wp14:sizeRelH relativeFrom="margin">
            <wp14:pctWidth>0</wp14:pctWidth>
          </wp14:sizeRelH>
          <wp14:sizeRelV relativeFrom="margin">
            <wp14:pctHeight>0</wp14:pctHeight>
          </wp14:sizeRelV>
        </wp:anchor>
      </w:drawing>
    </w:r>
  </w:p>
  <w:p w14:paraId="1A6DAAF7" w14:textId="77777777" w:rsidR="00C8644F" w:rsidRDefault="00C8644F" w:rsidP="00070B8B"/>
  <w:p w14:paraId="7C447E5F" w14:textId="77777777" w:rsidR="00C8644F" w:rsidRDefault="00C8644F" w:rsidP="00070B8B"/>
  <w:p w14:paraId="6AB10F00" w14:textId="77777777" w:rsidR="00C740E1" w:rsidRDefault="00C740E1"/>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787F80" w14:textId="499C7341" w:rsidR="00C8644F" w:rsidRDefault="00CE034A" w:rsidP="00F66786">
    <w:pPr>
      <w:pStyle w:val="Koptekst"/>
      <w:ind w:left="-944" w:hanging="48"/>
    </w:pPr>
    <w:r>
      <w:rPr>
        <w:rFonts w:ascii="Arial" w:hAnsi="Arial" w:cs="Arial"/>
        <w:noProof/>
        <w:sz w:val="20"/>
        <w:szCs w:val="20"/>
      </w:rPr>
      <mc:AlternateContent>
        <mc:Choice Requires="wpg">
          <w:drawing>
            <wp:anchor distT="0" distB="0" distL="114300" distR="114300" simplePos="0" relativeHeight="251666432" behindDoc="0" locked="0" layoutInCell="1" allowOverlap="1" wp14:anchorId="11FE5191" wp14:editId="004148AC">
              <wp:simplePos x="0" y="0"/>
              <wp:positionH relativeFrom="margin">
                <wp:align>center</wp:align>
              </wp:positionH>
              <wp:positionV relativeFrom="paragraph">
                <wp:posOffset>344565</wp:posOffset>
              </wp:positionV>
              <wp:extent cx="6798748" cy="1379501"/>
              <wp:effectExtent l="0" t="0" r="2540" b="0"/>
              <wp:wrapNone/>
              <wp:docPr id="740127760" name="Groep 6"/>
              <wp:cNvGraphicFramePr/>
              <a:graphic xmlns:a="http://schemas.openxmlformats.org/drawingml/2006/main">
                <a:graphicData uri="http://schemas.microsoft.com/office/word/2010/wordprocessingGroup">
                  <wpg:wgp>
                    <wpg:cNvGrpSpPr/>
                    <wpg:grpSpPr>
                      <a:xfrm>
                        <a:off x="0" y="0"/>
                        <a:ext cx="6798748" cy="1379501"/>
                        <a:chOff x="0" y="0"/>
                        <a:chExt cx="6798748" cy="1379501"/>
                      </a:xfrm>
                    </wpg:grpSpPr>
                    <pic:pic xmlns:pic="http://schemas.openxmlformats.org/drawingml/2006/picture">
                      <pic:nvPicPr>
                        <pic:cNvPr id="1683520590" name="Afbeelding 1683520590" descr="Afbeelding met tekst, Lettertype, logo, Graphics&#10;&#10;Automatisch gegenereerde beschrijving"/>
                        <pic:cNvPicPr>
                          <a:picLocks noChangeAspect="1"/>
                        </pic:cNvPicPr>
                      </pic:nvPicPr>
                      <pic:blipFill>
                        <a:blip r:embed="rId1" cstate="print">
                          <a:extLst>
                            <a:ext uri="{28A0092B-C50C-407E-A947-70E740481C1C}">
                              <a14:useLocalDpi xmlns:a14="http://schemas.microsoft.com/office/drawing/2010/main" val="0"/>
                            </a:ext>
                          </a:extLst>
                        </a:blip>
                        <a:stretch>
                          <a:fillRect/>
                        </a:stretch>
                      </pic:blipFill>
                      <pic:spPr>
                        <a:xfrm>
                          <a:off x="4316681" y="0"/>
                          <a:ext cx="1698625" cy="776605"/>
                        </a:xfrm>
                        <a:prstGeom prst="rect">
                          <a:avLst/>
                        </a:prstGeom>
                      </pic:spPr>
                    </pic:pic>
                    <wpg:grpSp>
                      <wpg:cNvPr id="355792528" name="Groep 5"/>
                      <wpg:cNvGrpSpPr/>
                      <wpg:grpSpPr>
                        <a:xfrm>
                          <a:off x="0" y="47501"/>
                          <a:ext cx="5150299" cy="1332000"/>
                          <a:chOff x="0" y="0"/>
                          <a:chExt cx="5150299" cy="1332000"/>
                        </a:xfrm>
                      </wpg:grpSpPr>
                      <wpg:grpSp>
                        <wpg:cNvPr id="592213532" name="Groep 3"/>
                        <wpg:cNvGrpSpPr/>
                        <wpg:grpSpPr>
                          <a:xfrm>
                            <a:off x="0" y="0"/>
                            <a:ext cx="5150299" cy="1332000"/>
                            <a:chOff x="0" y="472804"/>
                            <a:chExt cx="6253487" cy="1332000"/>
                          </a:xfrm>
                        </wpg:grpSpPr>
                        <pic:pic xmlns:pic="http://schemas.openxmlformats.org/drawingml/2006/picture">
                          <pic:nvPicPr>
                            <pic:cNvPr id="772827631" name="Afbeelding 2" descr="Afbeelding met logo, symbool, ontwerp&#10;&#10;Automatisch gegenereerde beschrijving"/>
                            <pic:cNvPicPr>
                              <a:picLocks noChangeAspect="1"/>
                            </pic:cNvPicPr>
                          </pic:nvPicPr>
                          <pic:blipFill rotWithShape="1">
                            <a:blip r:embed="rId2" cstate="print">
                              <a:extLst>
                                <a:ext uri="{28A0092B-C50C-407E-A947-70E740481C1C}">
                                  <a14:useLocalDpi xmlns:a14="http://schemas.microsoft.com/office/drawing/2010/main" val="0"/>
                                </a:ext>
                              </a:extLst>
                            </a:blip>
                            <a:srcRect t="8787" b="10389"/>
                            <a:stretch/>
                          </pic:blipFill>
                          <pic:spPr bwMode="auto">
                            <a:xfrm>
                              <a:off x="3321117" y="472804"/>
                              <a:ext cx="2932370" cy="1332000"/>
                            </a:xfrm>
                            <a:prstGeom prst="rect">
                              <a:avLst/>
                            </a:prstGeom>
                            <a:noFill/>
                            <a:ln>
                              <a:noFill/>
                            </a:ln>
                            <a:extLst>
                              <a:ext uri="{53640926-AAD7-44D8-BBD7-CCE9431645EC}">
                                <a14:shadowObscured xmlns:a14="http://schemas.microsoft.com/office/drawing/2010/main"/>
                              </a:ext>
                            </a:extLst>
                          </pic:spPr>
                        </pic:pic>
                        <wps:wsp>
                          <wps:cNvPr id="1249700856" name="Rechthoek 1"/>
                          <wps:cNvSpPr/>
                          <wps:spPr>
                            <a:xfrm>
                              <a:off x="0" y="483076"/>
                              <a:ext cx="4460239" cy="1316511"/>
                            </a:xfrm>
                            <a:prstGeom prst="rect">
                              <a:avLst/>
                            </a:prstGeom>
                            <a:solidFill>
                              <a:srgbClr val="E0E5CD"/>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grpSp>
                      <wps:wsp>
                        <wps:cNvPr id="874193592" name="Tekstvak 4"/>
                        <wps:cNvSpPr txBox="1"/>
                        <wps:spPr>
                          <a:xfrm>
                            <a:off x="5938" y="308758"/>
                            <a:ext cx="3930733" cy="362198"/>
                          </a:xfrm>
                          <a:prstGeom prst="rect">
                            <a:avLst/>
                          </a:prstGeom>
                          <a:noFill/>
                          <a:ln w="6350">
                            <a:noFill/>
                          </a:ln>
                        </wps:spPr>
                        <wps:txbx>
                          <w:txbxContent>
                            <w:p w14:paraId="301AEAFF" w14:textId="77777777" w:rsidR="00CE034A" w:rsidRPr="00FB4910" w:rsidRDefault="00CE034A" w:rsidP="00CE034A">
                              <w:pPr>
                                <w:rPr>
                                  <w:rFonts w:ascii="Arial" w:hAnsi="Arial" w:cs="Arial"/>
                                  <w:b/>
                                  <w:bCs/>
                                  <w:color w:val="437214"/>
                                  <w:sz w:val="40"/>
                                  <w:szCs w:val="40"/>
                                </w:rPr>
                              </w:pPr>
                              <w:r w:rsidRPr="00FB4910">
                                <w:rPr>
                                  <w:rFonts w:ascii="Arial" w:hAnsi="Arial" w:cs="Arial"/>
                                  <w:b/>
                                  <w:bCs/>
                                  <w:color w:val="437214"/>
                                  <w:sz w:val="40"/>
                                  <w:szCs w:val="40"/>
                                </w:rPr>
                                <w:t xml:space="preserve">Thomas à </w:t>
                              </w:r>
                              <w:proofErr w:type="spellStart"/>
                              <w:r w:rsidRPr="00FB4910">
                                <w:rPr>
                                  <w:rFonts w:ascii="Arial" w:hAnsi="Arial" w:cs="Arial"/>
                                  <w:b/>
                                  <w:bCs/>
                                  <w:color w:val="437214"/>
                                  <w:sz w:val="40"/>
                                  <w:szCs w:val="40"/>
                                </w:rPr>
                                <w:t>Kempisplantsoen</w:t>
                              </w:r>
                              <w:proofErr w:type="spellEnd"/>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41745770" name="Tekstvak 4"/>
                        <wps:cNvSpPr txBox="1"/>
                        <wps:spPr>
                          <a:xfrm>
                            <a:off x="59377" y="670956"/>
                            <a:ext cx="3585845" cy="350322"/>
                          </a:xfrm>
                          <a:prstGeom prst="rect">
                            <a:avLst/>
                          </a:prstGeom>
                          <a:noFill/>
                          <a:ln w="6350">
                            <a:noFill/>
                          </a:ln>
                        </wps:spPr>
                        <wps:txbx>
                          <w:txbxContent>
                            <w:p w14:paraId="13B609A3" w14:textId="77777777" w:rsidR="00CE034A" w:rsidRPr="00FB4910" w:rsidRDefault="00CE034A" w:rsidP="00CE034A">
                              <w:pPr>
                                <w:rPr>
                                  <w:rFonts w:ascii="Arial" w:hAnsi="Arial" w:cs="Arial"/>
                                  <w:b/>
                                  <w:bCs/>
                                  <w:color w:val="68A523"/>
                                  <w:sz w:val="28"/>
                                  <w:szCs w:val="28"/>
                                </w:rPr>
                              </w:pPr>
                              <w:r w:rsidRPr="00FB4910">
                                <w:rPr>
                                  <w:rFonts w:ascii="Arial" w:hAnsi="Arial" w:cs="Arial"/>
                                  <w:b/>
                                  <w:bCs/>
                                  <w:color w:val="68A523"/>
                                  <w:sz w:val="28"/>
                                  <w:szCs w:val="28"/>
                                </w:rPr>
                                <w:t>Nieuwsbrief | februari 2024</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g:grpSp>
                    <pic:pic xmlns:pic="http://schemas.openxmlformats.org/drawingml/2006/picture">
                      <pic:nvPicPr>
                        <pic:cNvPr id="1375282163" name="Afbeelding 1375282163" descr="Afbeelding met wiel, uitrusting&#10;&#10;Automatisch gegenereerde beschrijving"/>
                        <pic:cNvPicPr>
                          <a:picLocks noChangeAspect="1"/>
                        </pic:cNvPicPr>
                      </pic:nvPicPr>
                      <pic:blipFill>
                        <a:blip r:embed="rId3" cstate="print">
                          <a:extLst>
                            <a:ext uri="{28A0092B-C50C-407E-A947-70E740481C1C}">
                              <a14:useLocalDpi xmlns:a14="http://schemas.microsoft.com/office/drawing/2010/main" val="0"/>
                            </a:ext>
                          </a:extLst>
                        </a:blip>
                        <a:srcRect/>
                        <a:stretch>
                          <a:fillRect/>
                        </a:stretch>
                      </pic:blipFill>
                      <pic:spPr bwMode="auto">
                        <a:xfrm>
                          <a:off x="5836723" y="237506"/>
                          <a:ext cx="962025" cy="205105"/>
                        </a:xfrm>
                        <a:prstGeom prst="rect">
                          <a:avLst/>
                        </a:prstGeom>
                        <a:noFill/>
                        <a:ln>
                          <a:noFill/>
                        </a:ln>
                      </pic:spPr>
                    </pic:pic>
                  </wpg:wgp>
                </a:graphicData>
              </a:graphic>
            </wp:anchor>
          </w:drawing>
        </mc:Choice>
        <mc:Fallback>
          <w:pict>
            <v:group w14:anchorId="11FE5191" id="Groep 6" o:spid="_x0000_s1042" style="position:absolute;left:0;text-align:left;margin-left:0;margin-top:27.15pt;width:535.35pt;height:108.6pt;z-index:251666432;mso-position-horizontal:center;mso-position-horizontal-relative:margin" coordsize="67987,13795" o:gfxdata="UEsDBBQABgAIAAAAIQDQ4HPPFAEAAEcCAAATAAAAW0NvbnRlbnRfVHlwZXNdLnhtbJSSQU7DMBBF&#10;90jcwfIWJQ5dIISSdEHKEhAqB7DsSWKIx5bHhPb2OGkrQdVWYumZef/Pt10uN3ZgIwQyDit+mxec&#10;ASqnDXYVf18/ZfecUZSo5eAQKr4F4sv6+qpcbz0QSzRSxfsY/YMQpHqwknLnAVOndcHKmI6hE16q&#10;T9mBWBTFnVAOI2DM4qTB67KBVn4Nka02qbzb5MNDx9njbnDyqrixk8DcECcZj6eRqX6aCDDQkYv0&#10;fjBKxnQfYkR9lCXb58gTOc9QbzzdpLBnHKbO3xi/DfbcS3qAYDSwVxnis7QprNCBBCxc41R+WWNa&#10;0lLm2tYoyJtAq5k67HROW7tvDDD+V7xJ2BuMB3Uxf4P6BwAA//8DAFBLAwQUAAYACAAAACEAOP0h&#10;/9YAAACUAQAACwAAAF9yZWxzLy5yZWxzpJDBasMwDIbvg72D0X1xmsMYo04vo9Br6R7A2IpjGltG&#10;Mtn69jODwTJ621G/0PeJf3/4TItakSVSNrDrelCYHfmYg4H3y/HpBZRUm71dKKOBGwocxseH/RkX&#10;W9uRzLGIapQsBuZay6vW4mZMVjoqmNtmIk62tpGDLtZdbUA99P2z5t8MGDdMdfIG+OQHUJdbaeY/&#10;7BQdk9BUO0dJ0zRFd4+qPX3kM66NYjlgNeBZvkPGtWvPgb7v3f3TG9iWOboj24Rv5LZ+HKhlP3q9&#10;6XL8AgAA//8DAFBLAwQUAAYACAAAACEAAjBjzjoGAAA0FwAADgAAAGRycy9lMm9Eb2MueG1s7Fjb&#10;btw2EH0v0H8gVKBPTlaX1W2bdeDaiRHATYwkRZ65WmqlWhJVkutd9+t7SEry3hzHbowmRR8sU0tq&#10;ODM8c2aGL16u64pcMyFL3kwd77nrENZkfF42i6nz+8fXzxKHSEWbOa14w6bODZPOy+Mff3ixaifM&#10;5wWv5kwQCGnkZNVOnUKpdjIayaxgNZXPecsaTOZc1FThVSxGc0FXkF5XI991o9GKi3kreMakxK9n&#10;dtI5NvLznGXqXZ5Lpkg1daCbMk9hnjP9HB2/oJOFoG1RZp0a9BFa1LRssOkg6owqSpai3BNVl5ng&#10;kufqecbrEc/zMmPGBljjuTvWnAu+bI0ti8lq0Q5ugmt3/PRosdnb63PRfmgvBTyxahfwhXnTtqxz&#10;Uev/0JKsjctuBpextSIZfoziNInHOOQMc14Qp6HrWadmBTy/911WvLrny1G/8WhLnbbMJvjrfIDR&#10;ng/uxwq+UkvBnE5I/UUyaiqulu0zHFdLVTkrq1LdGOjhYLRSzfVlmV0K+wJ3XgpSzuGLKAlC3w1T&#10;oK6hNaB/ks8Yq3RkkM3JOZMZALkxWwOuil1JdUQumFJMqJuWHZGKL/gRObdYlT//tD75xTxOlooj&#10;OkrEDFmwBWuYYEzMGZlBciHKP66xpT4Tra1W0KpLtTsveHYlScNPC9os2IlsETDQXa8ebS83r1u2&#10;zqqyfV1WlYaIHndehS074DxwMBb4Zzxb1qxRNpIFq2AFb2RRttIhYsLqGYMnxZu5B3yBRRS82Iqy&#10;URZhUgmmskLvn0OP99Bd600nw4RR+lZPbZEE1A+Aexx4UZRgn32Ie1GaRH5oIR7HUeSGxj89TuFI&#10;IdU54zXRAygMRQAOOqHXF7JTqV/S+dVqYdSDUhuRZ4e3MArCME790EeEWRSBE1hLjAY6Ph4cv+N4&#10;iNA+hkMvdP007WM4AK92xHhfDN/15R0xPAT0rpVh6vteEAb+tpWB9vOjrOz0f7CF49hP3LGF1wZV&#10;+WEwTuI9B91hpoYZ/r4bqophtB9HAdC/x1Q4kcMEZdlI3tQzzqsjwhu1YqL9dliJCK4+lar4UNAW&#10;tOGZgHximoKzDtGUyDQ16dojiTWKUHh4bpCkWyzWM+4+W5HZ6jc+hw0URG/M2EnMQeB7ngfB4K5N&#10;APfo99PAD2LkIZujh/ge4PtABqOThmvih8p0UjX6OfwAmfoXw2z7JIcaT/Z5YtXKvUzxoDLGnCz8&#10;AUEmrXV51x+nsesmYdSjGc4vVMHZFTF5rVs+lDzyrpQAh2mHJoEbR/aoeoeOx5HrBwNhelHo2ZT5&#10;yJSAjMWrct4nUykWs9NKkGuKovWV+yo8PdP7w7Vby+7wvLbPet6M1E3F7Dm9ZzkqE9RsvgGRKbHZ&#10;sA/NMmRiGyayoCgfzPZIDTYZ6N11Ua6/MLpUDQRqyTb3drI7Af1KK6SXbY3o1utPmanQB8Xczylm&#10;Px6+MDuDdYaP67Lh4pCAClZ1O9v1UH/DNXo44/Mb1G2gDFPmyjZ7XSKVX1CpLqlAQwAsoMlR7/DI&#10;K76aOrwbOaTg4q9Dv+v1ADhmHbJC0TZ15J9LqqvP6k0D6KfeeAyxyryMw9jHi9icmW3ONMv6lAMO&#10;4GhoZ4Z6var6YS54/Qm90IneFVO0ybD31MmU6F9OFd4xhW4qYycnZmzL2ovmQ4ti2B6eLlU+rj9R&#10;0Xb1jALu3/I+3PbKGrtWn0fDdS2al6bmufVr52+Evhl1PYYN3CfnA3QnXhqgwOjp4KOurK/pFTFp&#10;XmuJGkqzAVHrXznCY2AJG0W3Md31QWEaoBoDNQRuEofJNjUEKegiCCzXBpHvpWbBV6JaAuRFQWjj&#10;ZI9zDahNeatHaj1bA/a3x/CfhLf6lsCtff3kgB57MdhCp3NbrH0NPMe2eIhiN0XeBGpAzV2bHoRJ&#10;mIy77gfQC3y/Y9O+Culbmy/qfjZKBV0pPBTQtrXWCvyP63+HtL+35gZ3UuiefS8CJ+91N5uTh9uc&#10;VcnQ3SxLJZZS4R7l22lwdJA+cT+j09iBaxfbzxiWGG5a+jLwS69g7m1qwiSIYh8aINGiewndHV5K&#10;I9/tL2Vwzeb9s0uZHVqyxUzX43yupTF3lLiaNRVxd42s7343303Rc3vZffw3AAAA//8DAFBLAwQK&#10;AAAAAAAAACEAyLKvYnseAAB7HgAAFQAAAGRycy9tZWRpYS9pbWFnZTEuanBlZ//Y/+AAEEpGSUYA&#10;AQEBANwA3AAA/9sAQwACAQEBAQECAQEBAgICAgIEAwICAgIFBAQDBAYFBgYGBQYGBgcJCAYHCQcG&#10;BggLCAkKCgoKCgYICwwLCgwJCgoK/9sAQwECAgICAgIFAwMFCgcGBwoKCgoKCgoKCgoKCgoKCgoK&#10;CgoKCgoKCgoKCgoKCgoKCgoKCgoKCgoKCgoKCgoKCgoK/8AAEQgAkgE/AwEiAAIRAQMRAf/EAB8A&#10;AAEFAQEBAQEBAAAAAAAAAAABAgMEBQYHCAkKC//EALUQAAIBAwMCBAMFBQQEAAABfQECAwAEEQUS&#10;ITFBBhNRYQcicRQygZGhCCNCscEVUtHwJDNicoIJChYXGBkaJSYnKCkqNDU2Nzg5OkNERUZHSElK&#10;U1RVVldYWVpjZGVmZ2hpanN0dXZ3eHl6g4SFhoeIiYqSk5SVlpeYmZqio6Slpqeoqaqys7S1tre4&#10;ubrCw8TFxsfIycrS09TV1tfY2drh4uPk5ebn6Onq8fLz9PX29/j5+v/EAB8BAAMBAQEBAQEBAQEA&#10;AAAAAAABAgMEBQYHCAkKC//EALURAAIBAgQEAwQHBQQEAAECdwABAgMRBAUhMQYSQVEHYXETIjKB&#10;CBRCkaGxwQkjM1LwFWJy0QoWJDThJfEXGBkaJicoKSo1Njc4OTpDREVGR0hJSlNUVVZXWFlaY2Rl&#10;ZmdoaWpzdHV2d3h5eoKDhIWGh4iJipKTlJWWl5iZmqKjpKWmp6ipqrKztLW2t7i5usLDxMXGx8jJ&#10;ytLT1NXW19jZ2uLj5OXm5+jp6vLz9PX29/j5+v/aAAwDAQACEQMRAD8A/fyiiigAooooAKKKKACi&#10;iigAooooAKKKKACiiigAooooAKKKKACiiigAooooAKKKKACiiigAooooAKKKKACiiigAooooAKKK&#10;KACiiigAooooAKKKKACiiigAooooAKKKKACiiigAooooAKKKKACiiigAooooAKKKKACiiigAoooo&#10;AKKKKACiiigAooooAKKKKACiiigAooooAKKKKACiiigAooooAKKKKACiiigAooqvq+r6T4f0m617&#10;XtTt7Gxsbd7i8vLyZY4beJFLPI7sQqqqgksSAAMmk5KKuyoxlKSjFXbLFFed/wDDXf7J/wD0c/8A&#10;Dv8A8LWw/wDjtH/DXf7J/wD0c/8ADv8A8LWw/wDjtcP9q5X/AM/4f+BR/wAz0v7Dzr/oFqf+AS/y&#10;PRKK87/4a7/ZP/6Of+Hf/ha2H/x2uz8KeL/CfjzQLfxX4G8UadrWl3W77LqWk3sdxbzbXKNtkjJV&#10;sMrKcHgqQeQa1o43B4iXLSqRk97KSbt8mc+Iy3MMHTU69GcE3a8otK/a7S1NGiiiuo4wooooAKKK&#10;KACiiigAooooAKKKKACiiigAooooAKKKKACiiigAooooAKKKKACiiigAooooAKKKKACiiigAoooo&#10;AK+Qf+C2PiHWtG/ZB0/TdL1GSCDVvHFlaalFGeLiFbe6nEbewlhif6oK+vq+Nf8AguJ/yaf4e/7K&#10;Jaf+kF/XyfHUpR4RxrTt7j/Gyf4H3XhjGM+PsuUlf96n81dr7nqvM/PH4C/spfH39p3+1v8AhR3g&#10;L+3P7D8j+1P+Jpa23k+d5nl/8fEqbs+VJ93ONvOMjPof/DqX9vn/AKIL/wCXRpX/AMlV9D/8EFv+&#10;arf9wL/3IV6J/wAFD/8AguJ+yf8A8E0PjVpfwJ+O3w9+Imravq3heHXre48I6TYT2y20tzc26ozX&#10;F7Awk32shICldpX5iSQPzPgfwqynizIaGLlKr7WfPdQcEvdnKOicG9kr67n7d4i+NXEnB3FmJyzD&#10;0qLpU+SznGbl71OE3dqpFbydrJaW9T40/wCHUv7fP/RBf/Lo0r/5Kr9L/wDgn38KfH/wQ/ZE8I/C&#10;/wCKGgf2Xrul/b/t1j9qim8rzNQuZU+eJmQ5SRG4Y4zg4IIHxD/xFp/8E5f+iK/Gz/wnNI/+Wlfe&#10;X7HX7Y3wG/bt+BGl/tDfs7+K/wC0tE1AmG7tbhRHeaTeKqmWxu4gT5U8e9crllZWSSNpI5I5G/Ts&#10;j8LcNwTi5Y6mqt5RcPfcWrNqX2Yx191de+h+N8XeL2c8f5bDL8XCiowmqi9mpqV1GUftTkrWk+l7&#10;217+pUVyfxw+Onwi/Zs+FusfGr46+P8AT/DPhfQbVrjU9W1KUqiKOiIoBeWVzhUijVpJHZURWZgp&#10;/Kf4yf8AB3n8EPD/AIqTT/gH+xt4m8VaOLbM+p+KPFUGiTef5jgrHBDBehotgjYSNIjEsymNdoZv&#10;usFleYZhf6vTcrddEvvdkfmdbFYfD/xJWP2Eor4K/YI/4OIv2FP23vGGi/B7Vn1n4b+PNba0tdP0&#10;PxZGjWWpahKjlrWzvoSUcq6CNDcLbPM80KRRs7lF+9awxWDxWCqezrwcX5/p0fyNKVanWjzQd0FF&#10;fnH8cP8Ag55/YI+AXxq8YfAnxj8I/i9c6v4K8UahoOqXGmaDpb20tzZ3MlvI8TPqSM0ZeNipZVYg&#10;jKg8DD8Of8HX/wDwTX1zxFYaJqfw5+L+j2t5exQXGsal4Z05rexjdwrTyrb6hLMY0BLMI45HIU7U&#10;ZsKe2OR5tKPMqMrbmP17Bp2c0fpxRXLfBT42fCn9o34VaH8b/gh45sfEnhXxHZC60fWNPYmOaPJV&#10;lKsA0ciOrRvE4WSORHR1V1ZR+dmq/wDB2F/wTs0fVLnSbr4MfGppLW4eGRo/DukFSysQcZ1QcZHp&#10;XNh8ux2LlKNGm247rt6/czSpiKFJJzklfbzP08or8u/+ItP/AIJy/wDRFvjZ/wCE5pH/AMta+8/2&#10;L/2tfhz+3R+zT4b/AGp/hLout6d4f8UfbP7Ps/EVtDDeR/Zrye0fzEhllQZkt3Iw7ZUqTg5AeKyz&#10;MMFTU69NxTdrvv8A0hUsVh60uWEk2eo0V8u/8FJv+CtX7OX/AAS3PgsftAeCvG2sf8J1/aP9k/8A&#10;CHabZ3Hk/Yvsvm+d9puoNuftce3buztbO3Az53+w1/wcE/sO/t8ftD6b+zH8MPCvxE8P+JNasbqf&#10;RW8W6Dax217JbxNPJAr2l3cFJPISaUGRUjIhYb95RHIZbj6mF+sRptws3fpZb/dYJYrDxqezclzd&#10;j7moopskkcMbSyuqqq5ZmOAB61wm46ivy7/4i0/+Ccv/AERb42f+E5pH/wAta/Qb9lv9pT4X/tg/&#10;s++Ff2lfg1fXE/hzxbpou7EXkIjuLdg7RzW8yqzKssUySROFZl3xttZhhj3YrLcfgoKdem4pu133&#10;MKWJw9aVoSTO+orwX/gof/wUP+Cv/BND4K6X8dvjt4X8UatpGreKIdBt7fwlZW09ytzLbXNwrstx&#10;cQKI9lrICQxbcV+Ugkjl/wDgmz/wVq/Zy/4Kkf8ACaf8M/8Agrxto/8Awgv9nf2t/wAJjptnb+d9&#10;t+1eV5P2a6n3Y+ySbt23G5cbsnGawOKlhXiVB8i69N7fmyvbUva+zv73Y+oqKKK5TUKKKKACiiig&#10;AooooAKKKKACiiigAooooAKKKKACuD/aG/Zv+Fn7UPgu18AfF3S7q702z1RNQhjtbx4GE6RyRg7k&#10;IJG2V+OnPtXeUVjicNh8ZQlRrwUoS0aaumvNHTg8ZisvxUcRhpuFSLvGUW00+6a1R5f+zf8Asf8A&#10;wQ/ZR/tr/hTWiXln/b32f+0vteoyXG/yPN8vG8nbjzn6dc+1fhn/AMHaf/KRrwX/ANkT03/076xX&#10;9Dlfzx/8Haf/ACka8F/9kT03/wBO+sV9JwLg8Ll+YQoYaChCMZWjFWSvq7Jd22/U4OJswx2aKeKx&#10;lWVSpJxvKTbk7JJXb1dkkl5I9R/ao/4JO/8ABLzwD/wQ78F/tfajMvw1+JGp/C3w7ren+Izrt/fH&#10;xNr1xpcc50sWM1w6H7VI0nMCIbfb55xBBKjcJ/waQeOfFmn/ALcXxG+Gtnrcseh6t8KZdT1LTVA2&#10;T3dpqdjFbSnjOY0vbpRggYmbIPGOB+B//BsN+3x8ffgr4P8Ajt4O+LfwhttI8a+F9P17SrfU9f1R&#10;LmK2vLaO4iSVU011WQJIoYKzAEHDEcn9av8AgjV/wRy8H/8ABLbwFq2ueJ/FOn+LPiV4tt7dPEHi&#10;C003y4dOt0RWbTrNpMyND5+5mlIjM+yFniQxKq/RZhj8Hh8qr4eWIdac27J/Z1Wmt9Fbv6JHjYfD&#10;1qmKhUVPkSX3/wDDn5O/8HMH7dHjD9ov9ui+/Zc8M+LVuPAnwp8mxt9O0vUo7i2vdceEPe3MgjQE&#10;TwtL9hMTtJ5LWs23y2mmWv0C/Yz/AODXX9hj4V/DCyP7YGn6h8T/ABte6fCdcMXiK80/SNPutzsy&#10;WK2jW87oA6xmS4dzJ5IkWODeYl/LP/gsN8P/AB7+wP8A8Fm/GfxH8Ay6ha33/CdWnxH8G6vrFijL&#10;NcXUyaiZY1K7JoIr/wC0wDIIP2ZlbJDV/RP+xl+3X+zH+3v8KrX4rfs3fEux1aNrGCfWPD8lxEuq&#10;6DJKZFWC/tVdmt5N8MyqTmOURM8TyRlXOOb1sVgcmwqwTcabjdyjo7tJ6tbXbfXV3XQvCQpV8ZV9&#10;sryvon2P5/f+C2//AARMvv8AgmJqWi/Fr4Q+Mb7xJ8J/El5Hpdpda9cQnVdJ1XyHkNtceUkaTpKk&#10;M0sU0ca7QjxyKpSOSf8AZf8A4INftteJP25f+Cdfhvxj4/mvrrxV4KvpPB/ijVb5ndtUubOGB4rz&#10;zZJpZJpJLW4tWmlkKs9z9oIQJtz+fv8AwdEf8FLP2e/jb4a0H9gz4L6xD4m1bwr40j17xh4i029V&#10;7HTbmG0ubZNNRlBW4m/0t2lZWCwNEsR3yNKsH1x/wa+fBHxt8If+CYMXibxlFDFH8QfHmpeJdEt1&#10;WRZo7HybWwQyq6LhnewklTaXVopYmDZYqs5pPEYjhmlVxi/ec3ut6Np3/NffZMeFjTp5lKFH4ban&#10;4R/8FIkWT/gpH8e43Hyt8cPFIP8A4OLqv0K/4OLf+CW3/BPH9hP9nLwH8Rf2XvBn/CG+LtX8bPps&#10;mg/8Jhd3v9rab9jllnufJvpppf8AR5Y7VPMiKIv23EgYvCV/PP8A4KTR+d/wUg+PkOcbvjd4qGf+&#10;4xdVV1P9n3wr+y3+29cfs1/t36T4itdD8LeL30fxzN4PuPsl4LXcVGo2TXlpJ5sJRo7uIPAPtEJU&#10;KY/NWRfq/Y1Kn1apGq48kW3FfbVo+aWnmnv0PK54x9pFxTu7XfTV+XX9D9mP+DRq9+JEn7HPxO07&#10;VNG0+PwhF8TBJoeoRyk3c+pPp9sL6KRc4ESQppzRnAJaaYEnaAPNP+Cv/wDwQS/Yc/Y8/YL+JH7W&#10;Xwl1Tx1J4p0OfTZbKPV9fhmtS13q9pbS7o1t0JHl3EmPmGDg84wf1a/Yr/Zy/Zi/Zc/Zy8PfDP8A&#10;ZB0fTYfA01sNT0zUtN1D7ausfaVEv29rrc32oyqUZZNxXyxGqbY0RV+fP+Dir/lDh8Yf+5f/APUh&#10;02vg6OaVq3EXtKDcY1KkU1tdXS1/G/qz3Z4WEcv5ZpNxi9fO19D8TP8AghH+wB8Cv+Cjn7XXiL4I&#10;ftB3WvQ6Lpfw4vNctW8O6gltMbqK/wBPt1DM8cgKbLmTIwDnac8YP9IP7IP7Kvwx/Yl/Z28O/sxf&#10;BufVJPDfhn7X/Zr61dLPcn7RdzXcm91RA37yd8YUYXA5xk/hb/waWf8AKRrxp/2RPUv/AE76PX7q&#10;/tfftGeHf2Rv2XvHn7S3ihbOS38F+F7vUoLLUNSWzj1C6SM/ZrLzirbHuJzFAh2sS8qgKxIU9PFd&#10;bFVs0WFi24+7aPS70+/UyyqNOOF9q1rrd+R/Ox/wcCfHvVf2zP8AgrT4h8B/DDSv7f8A+EN+xfD3&#10;wza6Do90bzULyCVzc2xibLz3A1O6vLdPKQLIscWwPnzH4H40fDPxr/wRG/4Ku6bpGieMNS8Uy/Cr&#10;xLoutW+qWayaE3iGxlt7e5ntQVaby4pYpZ7KQgyqy+aGVgWjrvv+Dfv4Car+2Z/wVp8PeO/ifqv9&#10;v/8ACG/bfiF4mute1e6N5qF5BKgt7kSoS89wNTurO4fzXCyLHLvL58t/rD/g7q/ZgvofEvwr/bR0&#10;i0vpbW5sZvBXiKeS8g+zWskby32nKkWBMZJRLqhdwXjC20QPlsR5n0scVRwePo5S9Y+zafm2tPwT&#10;7fF6HmunOtQni+vNden9Nfcftf4V8VeGvHPhfTfG3gzX7PVtH1iwhvtJ1TT7hZre8tpUEkU0Uikq&#10;6OjKysCQQQRwa+NP+DhH9qU/svf8EvPHC6cWGrfEZk8EaSWsxNH/AKfHL9r3/MNn+gQ3oVxnEhj4&#10;9Od/4NuP2tX/AGlv+Ca+h+BvEOtfavEXwr1CTwrfrcXUTTPYxqsunyeWgDRwrbSJaoWHzmxkOSQc&#10;fnf/AMHX37VFv8Tv2xvCX7LPh/UbWax+F3hk3WsLHa3Ec8Or6n5czwyM5EcqLZw6fIjRqdpuZlZy&#10;2Uj+OyvKZ/6wLDT2pybfpHb5PT7z2MVil/Z/tF9pWXz/AMtT4u+FH7BvjD4n/wDBOf4tft8Ql7XT&#10;fhr4y0DSoJLi8VYNQhujJDfRRxrGztcQzXejOCzRR+VPPy7hVH6y/wDBpb+1i3jH4C/ED9jfxPri&#10;ve+C9Zj1/wALw3mvB5n02+BS5gtrRhujgt7qESvIhZTLqo3BGYGT6Q/4JHfsKeENH/4Il+Hf2cfG&#10;ZjtE+Mvw/wBQ1HxdqnhtvLuJotet38uUNNGyi5i0+a1hyyMga3Aw6jLfjX/wRR+L3j/9gT/gsR4V&#10;+G3xGsb/AEu41bxPdfDTx1otjDa3Uv2i5uPsscDOzFVSLVIrOSSSF92y3faZAxjf6PE4qOe4PG0O&#10;tOV4+i7etn/4F0PPp03ga1GfSSs/n/w6+4/Tj/g7T/5Ry+C/+y2ab/6aNYrxP/gzw/5uK/7lH/3N&#10;V7Z/wdp/8o5fBf8A2WzTf/TRrFeDf8Gg/iTw94f/AOGhv7e16ysfO/4RPyvtl0ke/H9s5xuIzjI/&#10;OvOoa8F1P8X/ALfE3n/yOo+n6M/b2iqekeJPD3iDzP7B16zvvJx532O6STZnOM7ScZwfyNOvdc0X&#10;TJRBqWr2tvIy7lSa4VCR64J6cV8TJ8vxaHuxjKekVctUVHa3drfQLdWVzHNE33ZInDKeccEe9SUb&#10;6ol3WjCiiigAooooAKKKKACiiigAooooAKKKKACiiigAr8rf+C4n/BDv9rH/AIKX/tYeHvjt8Cfi&#10;F8O9J0jSfh3aaDcW/i3Vr+C5a5iv7+4Z1W3sp1Mey6jAJYNuDfKAAT+qVFdmBx2Iy7Ee2o25rW1V&#10;9zGvQp4inyT2PO/2RPhL4j+AX7J/wv8AgT4xvbG51fwV8O9F0HVLjTZHe2lubOwht5XiZ0RmjLxs&#10;VLKrFSMqDwPRKKK5ak5VJuT3buaxjyxSR8q/8FVP+CT3wX/4KofDLRfDPj3xdqnhfxN4TmuZfCPi&#10;rTY/PFp9oWNZ4Z7VmVLiFzDCxAaOQNCuyVFaRZPxB+J3/BtH/wAFbPAXiyXw54V+C3h/xtZxwo66&#10;94Y8cafFaSMwyUVdRltZ9yng5iAz0LDmv6aKK9rLeIcxyyn7Om049FJXS9LNP8bHFiMvw+KlzSun&#10;3R+Ev/BO7/g1e+LXiHxRo/xP/wCCifiCw8PeH7W8We6+GWg6gLrUdSRHmU291e27+TaRuUgfNtJP&#10;I8UrputpQGX9zPDPhrw54L8Oaf4O8HeH7HSdI0mxistK0rTLVLe2sraJAkUMUSALHGiKqqigKqgA&#10;AAVeorlzLNcZmlRSry22S0S9F+ru/M2w+Fo4WNqa+fU/Cn9rP/g2K/b2+PH7XHxM+PfhD4t/CG30&#10;fxn8Rta1/S7bUte1RLmK2u7+a4jSVU011WQJIAwVmUNnDEcn6q/4Lef8EH9Y/wCCjHjnw78fv2YN&#10;Z8F+FfH8KNYeNJvEi3NtBr1msai2neW2imP2iDZ5Q3QkyRSIplVbaJG/Syiup8RZn7SlUUknTTS0&#10;6NJNPvsvzMf7PwvLKNvi1fyPjv8A4Iw/sg/t0/sKfs8X37NH7XnxH8A+JdB0O7ST4czeELu7mubG&#10;3leaS7tbh57W33RLKySQnDuPOmUsESFF73/gq1+yV8R/26P2BvHv7LHwl1rRNO8QeKP7L/s+88RX&#10;E0NnH9m1W0u38x4YpXGY7dwMI2WKg4GSPoeivPljq0sd9b0U7qWi0utb283qzojRhGj7Lpa3yPyt&#10;/wCCHf8AwQ7/AGsf+CaH7WHiH47fHb4hfDvVtI1b4d3eg29v4S1a/nuVuZb+wuFdluLKBRHstZAS&#10;GLbivykEkfSf/Baj9i79rD/goD+ylafsx/sv+M/COgw6p4kt73xleeLNYubeO7srYNJFaKlvZXBf&#10;dc+TMWLR7DaoBvDnb9f0VvVzbF1sfHGTs5q1tNNNtDOOEo08O6KvZnwR/wAEI/8Agkn8UP8Aglv4&#10;D+Iknxv8daBrHijx1q9gDH4VvZ57CCwsopfIO64toJBO0t3dbxgpsSHByWFe4f8ABVD9h3/h4d+x&#10;H4u/Zo0q/wBE0/xBffZr/wAI61r2m/aItO1K2nSVGDAF7fzYxLavPGGdIrqUhJATE/0PRWVTMcVW&#10;x31yT9+6d/NWtp8jSOHpQoexS921vvPzJ/4IWf8ABID9uL/gl78avG2ufGj4s/DvU/A/jLwvFBd6&#10;P4Rvrq4uZNVtrlWs52a5sISkccE1+pCSYZp13I21WT53+Nf/AAbZ/t8ftaftw65+0p+0X8Zvh3D4&#10;b8afEQ6p4ksdJ8dapfarp2iyXYJsrOe60lY5JLezxbwb1SMCGMbUQbR+31FdseIMwhip4mNlOaSb&#10;t0X9L7kYPL8O6UabvZO61CvxV/4KT/8ABtP+1N+1J+3D8Qv2iP2b/Gvwq8P+E/GOrRanb6Xr2tan&#10;DdreSW0RvpZFisZkBlvPtE3yyEYl6L90ftVRXJl+ZYrK6zqUHq1Z31Xc1xGGpYqKjPpqfDP/AAV3&#10;/wCCd/7WX/BS39gb4e/AjTPFPw80r4jaT4o0nXvGV1cXt9b6K9zFpV5b3a2bLbzTmM3F0DEJEB8s&#10;fMwYYP5k/wDEJZ/wUa/6LT8E/wDwo9X/APlVX7b/ALcX7XH/AAxl8J9P+KH/AAr/AP4ST7f4ih0v&#10;7D/a32PZvgnl8zf5UuceRt27RndnPGD8rf8AD+n/AKtT/wDL6/8AuGvBxPitlPCdZ4DEYhU5L3re&#10;znL4vOMWvxPssn8J+K+LsEswwGFdSm2483tKcdY76SnF/gH/AAQW/wCCS37Rv/BLf/ha3/DQHjTw&#10;TrH/AAnX9hf2T/wh2pXlx5P2L+0PN877Tawbc/a49u3dnDZ24GfO/wDguJ/ydh4e/wCyd2n/AKX3&#10;9eif8P6f+rU//L6/+4a+V/24v2uP+Gzfixp/xQ/4V/8A8I39g8Ow6X9h/tb7Zv2Tzy+Zv8qLGfP2&#10;7dpxtznnA/I/E/xA4f4ryWpDD4jnqylB2UJx0jp9qKW3mft3g/4ZcYcI8WQxWYYX2dFQmr+0py1l&#10;srRnJ6+h+l//AASl/wCTBvAX/cU/9Ot3X0PXzx/wSl/5MG8Bf9xT/wBOt3X0PX6Zwr/yTGB/680v&#10;/SIn4fxx/wAlrmf/AGEVv/Tkgooor3j5cKKKKACiiigAooooAKKKKACiiigAooooAKKKKACiiigA&#10;ooooAKKKKACiiigAooooAKKKKACiiigAooooAKKKKAPM/wBqr9lX4e/te/D2z+GvxK1nWrGxsdaj&#10;1OGbQ7iKOYzJFNEFJlikXbtmbgKDkDnqD4D/AMOO/wBk/wD6KF8RP/BtYf8AyFX2VRXgZhwvw/m2&#10;J+sYzDRnOyV3e9lt1Pqsp434syHBrC5fjJ06abfLFq13u9up8a/8OO/2T/8AooXxE/8ABtYf/IVC&#10;/wDBDz9k4Nk/ED4hn2OrWPP/AJJV9lUVw/6icIf9AcPuf+Z6X/EUPED/AKGNT71/kZvg/wAJeHvA&#10;PhLS/AvhLTvselaNp8Njptr5jP5NvEgSNNzks2FUDLEk9SSea0qKK+rjGNOKjFWS0SWyXZHwtSpU&#10;q1HObbbd23q23u2+rYUUUVRI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H/2VBLAwQKAAAAAAAAACEAFmB9&#10;BVciAABXIgAAFAAAAGRycy9tZWRpYS9pbWFnZTIucG5niVBORw0KGgoAAAANSUhEUgAAAkUAAAGN&#10;CAYAAAAfLQWFAAAAAXNSR0IArs4c6QAAAARnQU1BAACxjwv8YQUAAAAJcEhZcwAAIdUAACHVAQSc&#10;tJ0AACHsSURBVHhe7d17kKX5Qddhks095EqWXEjYBDZASjAJARGJkBBiKpaCpYgaKdGitAQsKCkJ&#10;YBWmKCpqLptNsjG74RJEEggIFQqQoBCViqD+oUAku30uPTu7c9md6XPr817Orec9/t4+b+/2TM7O&#10;9PR2v33Or59P1VOnt2/TvTPnvN8+t/4CSZIkSZIkSZIkSZIkSZIkSZIkSZIkSZIkSZIkSZIkSZIk&#10;SZIkSZIkSZIkSZIkSZIkSZIkSZIkSZIkSZIkSZIkSZIkSZIkSZIkSZIkSZIkSZIkSZIkSZIkSZIk&#10;SZIkSZIkSZIkSZIkSZIkSZIkSZIkSZIkSZIkSdE0n8+fEDwRgMflliWvO6gnVBfJkk6i8kwYPK0o&#10;iluD24KvCL4yvO6r9p9WyreVXnmN2w/gyyOx7Hujftf+Gzzt9s6bp8He5dGN3NTHlZd1NyN8zKtu&#10;ZN/77v+zrv26SuXf4SuKIvnicPr08DG3VBfRko67cIZ7QjjjPSu4fTrNv2VnMnhb3j/79my79W/S&#10;weadab/1gby/ebXB5vuDOxfa71smHbQq7TtuJBucee9jWfb+x6d5R9prvO8xPfI9Xd/u999t3Xki&#10;BnvC3921+q33R2HQKv/9XSW8/gOnx+ZSeXhbKe03P3h6tJf6vMus67j6YzfLj318ts/ctdTV71f9&#10;2aVH/26rf893Zr3Nd+eDCz++M9n+B7PZ6M3FZPLnwmX088Pl9ZOri25JR104kz01uG02S986Ti/8&#10;2Ghw/79Pu43/lnabG3m/eTHvtbZG3VZnqfJtQfk+N3D5hroby/VKS97/mITvpzxd9j3ctL3/P0cl&#10;D//Pb8bSv7NYdFpdPl/eafR41LL/R8ss+9jrudHHjzrNXeHl/p7Ff+++rnqfqz/Hnrw8Lc/vvcbD&#10;4bK4GYbfZ9Lt+z8xSs6/czIZ/P2imLw6XGY/u/xhtroYl/R4K89QwXOn0+nrdrLL/zzvn/nNtNdu&#10;Zd1mP+k2RmmnNU26zVnSaewAcBLKy+HWOB00k6zXuJj0Wv97lm7dUcxmbw7D6FbDSDqiwpnpOeVV&#10;svnw3F15v/nZrNfsJt32uDozFnm/PQfgZKXdZhFcSbutadprpUmnff8ovfhL4/H4b4bL8RcET6wu&#10;1iUdpnAmekYxG70xGzz48+GMdn/ab4ySTvNK3t9ceqYE4OQNtzbKgTTN+42H8u3NTxXFzt8Ll+fP&#10;qy7aJd1s5X2IwpnodfnwwvvKm8uSbnsSBlE4o7l2CGA1NYLWvLysTrphGHVas6zb6kySc58sitlb&#10;y/sYVRfxkg5aGENPKIrspeP80tuzXvve3ZvLus0i2z3TtfadAQFYHeXl895ldGvvJrWdrNvoj5OH&#10;7il/0A2eUl3USzpI4aeJZ85Gg7dk3c3/Gs5YaXnfocUgAmCdlMMo6bRmab/RnI77Pxwu319YXdRL&#10;OkjhTHP7JHv4XaNu41La2biy7IwGwHoof7BNehtp3n/gt4rp9C/NPYeRdLDK+xLNZuO3pv3WH5QP&#10;8SzvsJf3mvO852YzgHWUhcvvtLs5TTrtM8VO9oNhFLnTtXSQwij64ul46+3hjHQu7bZ2yqtedweR&#10;UQSwlrLy/kWdxpWs2xqm2w/+ynwyeU0YRk+qLvYlLSucSconavyqrP/ALya9Zro7iJacwQBYH+Uo&#10;Kq8tyjrNadrfvK/Yyb8r/AD8rOqiX9KyytuZZ7PkTUmv/b+S8gnAjCKASJQP1S+vLWp2Z6Otd4ZR&#10;9CXVRb+kZYUzyTMn+dZ3p912K+m0Z8vPWACsn91RVKT9VjbavvCJcHn/quqiX9Kywpnk+eP0wbcn&#10;/faFpHPfzvIzFgDrKvzQO0kHZ/8gXN5/XXmXieriX9K1zefpi5JB6915d3Mr7XkoPkBsyucsyget&#10;zxZF/s1hFN1SXfxLurZwJnlZ2m99OO+UvwH/PvcnAohM2m3PgvZ8Pvq2MIo8Ak16rIqieFnS37w7&#10;22oOjCKA+CSd5k4yaN1fFKM3G0XSdQpnkC/NBu2fznqb20n3XqMIIDKLUdR8IPwQbBRJ1yucSW4L&#10;o+hnjSKAOCWd1s6w3z5nFEk3aD4fvTwbtH4u67WNIoAI7Y6iwe4o+itGkXSdHh1FraFRBBCfxSja&#10;fNA1RdINCmcQowggYtXNZ0aRdKOMIoC4lXe0HvYbD4TLew/Jl66XUQQQN6NIOmBGEUDcqofknzWK&#10;pBtkFAHErbqm6GxRFG8yiqTrZBQBxM0okg5YUYxeYRQBxMsokg6YUQQQN3e0lg7Y3ihKjSKAKBlF&#10;0gF79Joiv/sMIEa7o2jQNIqkG2UUAcTNM1pLByycQapHnxlFADHyu8+kA7YYRe2fNYoA4uS35EsH&#10;zCgCiFvSLW8+a503iqQbZBQBxG13FA3aRpF0oxajqPkzRhFAnIwi6YCFM8ltRhFAvKqbzy6Ey/u3&#10;GEXSdTKKAOJmFEkHzCgCiJtRJB2wchQlRhFAtPaNIvcpkq6XUQQQN6NIOmCLUdT+aaMIIE5GkXTA&#10;jCKAuBlF0gFbjKL7jCKASBlF0gHbG0V5b3NgFAHEZ3cUefJG6cY9ck3RVtMoAoiQUSQdsHIUbRtF&#10;ANEyiqQDtntNUa/5EaMIIE77RtGbjSLpOhlFAHEziqQDtiqjKCtPe62lbwNYRVm/vMxqLS6/VphR&#10;JB2wkx5FWa8aRABrbDGQlr/tpBlF0gE7sVEUxpBrhoDYlD/oLXv9STKKpAN2MqPIGALitkrXHBlF&#10;0gGrexS5qQw4PVZjGBlF0gE7mWuKAE4Do0haq8pRVMeTN67ynRABjku2Aved3DeKPHmjdL12ryny&#10;jNYAx+akh5FRJB2wvVF0vL8Q1rVEACdldxT5LfnSjatnFAGcdif3w6FRJB2w4x5Fq3B7OsBpZhRJ&#10;B8w1RQBxM4qkA2YUAdTlZK45N4qkA7Y3io7j0WeeqBHg5BlF0gHbHUXH9uSN7k8EsN9JPGebUSQd&#10;sOMdRQCctN1R5HmKpBtnFAHEzSiSDphRBFCfk3iaEqNIOmBGEUB9jCJphTOKAOpzYne0NoqkG2cU&#10;AdTHKJJWOKMIoD5GkbTCLUZR65680+obRQDHyyiSVjijCKA+RpG0whlFAPUxiqQVzigCqI9RJK1w&#10;RhFAfYwiaYUzigDqYxRJK5xRBFAfo0ha4YwigPoYRdIKZxQB1McoklY4owigPkaRtMIZRQD1MYqk&#10;Fc4oAqjPiY2ifuuCUSTdIKMIoD4nPIreYhRJ16kocqMIoCauKZJWOKMIoD5GkbTCGUUA9XHzmbTC&#10;GUUA9TmRUdRpXAl/7sUwit4aRtGTq4t/SddmFAHU58RGUbdxKYyi7wieWl38S7o2owigPicxitJu&#10;80o2aAym0+E/nc/nz60u/iVdm1EEUJ8TuqaoCMNokmUX31UUxW3Vxb+kazOKAOpzUqOovAktTy7+&#10;TBhFr6ou/iVdm1EEUJ+TG0X3Fcng3G+EUfT18/n8CdUhQNL+jCKA+pzEKFpozpP+A384K0ZvCqPo&#10;luoQIGl/RhFAfU5qFJV/brrdaBU7k+8qiuLp1SFA0v6MIoD6nNwoas6zXuvyznT7R8IourU6BEja&#10;n1EEUJ+TvKYo6TZHaX/zl4ti8mr3K5KWZBQB1OfkRlF7nnZas2zQ/rOdnfR7i6L4ouowIGmvvVGU&#10;bTWNIoBjdlKjqLT7zNadRn+4ffaX5vPp6+fz+VOqQ4Gkst1R1G/dbRQBHL+THEWltNvcGXbue2A6&#10;7v14GEUvdzOatK/FNUUbd+edVs8oAjheKzCKrqRbrUnab/6Poii+252upX0ZRQD1OelRVMq6rXk2&#10;2OhPBg99sijG3z6fz59XHRKk051RBFCfVRhFpbTb2Ml7rYdGw4sfK2bZXy+K4a1uStOpzygCqM/q&#10;jKJmkXSaO0mv8eCof+5j4VjwtqIobg/D6GnV4UE6fRlFAPVZjVG0+BqSzkaR9jauZN2Ny/nwwm/t&#10;TIffP51m5e9Ge1EYSE8Pp7e49kinKqMIoD6rMYqaj7ycdMMw6ramWbfZy/pn/jTbfuBj4+ThH5rN&#10;Rm8Mw+hVwW3By4KXBl9yjfJ1J6n8upYKY+5Lb+Saj9n7nOX39ZLgheF9XhBOnxU8Nbz8xOqwqZgr&#10;/2EYRQD1WJWbz/Zb3JTW2En7zWzUbz6UDVp/kvU2PzUenv8Pk/Thu2ajznsn2eV3B++aJJffNcs6&#10;/7a0+9/BrBLe9u7w+iC87+7Lj77+Ziw+x4G952qX3vuIdOuOxzJJL92xeL/L75kMg8X3V35P/3qS&#10;XfqpnbzzEzvT3g/t7CR/dzrNvqEcSuF4+TTjKPKMIoD6rOIo2pP1WouH7Hdb03zQHo567a180DqX&#10;DFr3p4P2mXB6Jum2Nx9R/vfu6xfS7Uc91uuPWvm1XSvdPW2cPZi9jwmfq9vaDN97O+02muHv6d7R&#10;oP1/0+6Z38+Ssx8dpw/9eDFL/1o4Zn5Zec1RdQhVbBlFAPVZ5VFU3tcoDILy5rSguWu4tVEMO+VQ&#10;uv9KttTZiFz1ve0Mt5qz8Pc1GiXtTtZv35t0N399Ou7+aDhuvj4Mo+dXh1HFlFEEUJ9VH0V5v7H7&#10;cvm70h593d7paRO+7175vW/Ok61mkfSao7TXbIyTS3fPZsm3hWH07OpQqlgyigDqs9qjiMey9xQG&#10;ab8xSvobD46G538hHD8No9gyigDqYxStv6y7OUk6jQfGyaWfmc9mbwjD6OnVIVXrnlEEUB+jaP0l&#10;3UaRdJuTtNdsjtILd4RR9NpwLPV8TjFkFAHUxyhaf7ujqNMoypvS0k7zszvj7R8Ow+iLqsOq1jmj&#10;CKA+RlE8FsOoPZwkF38zjKJvrA6rWueMIoD6GEVxSbutWdJtn8nTzjvCMHpWdWjVumYUAdTHKIpP&#10;2t9Ihv2zv1Pdt+iW6vCqdcwoAqiPURSX8vmcBp37dvJ+q1Hs7PyjcEx9RnV41TpmFAHUxyiKS/n3&#10;Oew2ruTd1tY4799VFMWLq8Or1jGjCKA+RlFcdv8+B+15OI7mw97ZT4VR9NXhuOqXxq5rRhFAfYyi&#10;2LTm2aA1H3aa02F38/8UxexN4bj65OoQq3XLKAKoj1EUp/JXgGS9M42dSf53wnH1adUhVutWUeS3&#10;GUUA9TCK4lQ9Z9GDxU72A2EUfWF1iNW6ZRQB1McoilP5C2PzXvPSzrj3jjCKnlcdYrVuGUUA9TGK&#10;4pV1G73ZZPDeoihurQ6xWreMIoD6GEXxyrrN/mw8/OB8Pn9RdYjVurU3irKtZt8oAjheRlG8FqNo&#10;+0NG0Rq3GEWte/JOyygCOGZGUbyyfmMwGycf9gSOa5xRBFAfoyhe5Si6YhStd0YRQH2MonjtXlOU&#10;J3cbRWucUQRQH6MoXkZRBBlFAPUxiuJlFEWQUQRQH6MoXkZRBBlFAPUxiuJlFEVQ+MszigBqYhTF&#10;yyiKIKMIoD5GUbyyftMoWveMIoD6GEXx2h1FY6NorTOKAOpjFMVrcU3R9j1G0RpnFAHUxyiKVzbY&#10;vfnMKFrnjCKA+hhF8VqMou2PGEVrnFEEUB+jKF5GUQQZRQD1MYriZRRFkFEEUB+jKF67o2jsPkVr&#10;nVEEUB+jKF7uaB1Be6Mo22oaRQDHzCiKV/XkjUbROmcUAdTHKIqX5ymKIKMIoD5GUbz2RtF8Pn9R&#10;dYjVumUUAdTHKIqXURRBRhFAfYyieFX3KbrbKFrjjCKA+hhF8TKKIsgoAqiPURQvoyiC5vPRy40i&#10;gHoYRfEyiiLIKAKoj1EUL6MogowigPoYRfFajCKPPlvrjCKA+hhF8TKKIsgoAqiPURQvoyiCjCKA&#10;+hhF8TKKIsgoAqiPURSvvd+SbxStcUYRQH2MongZRRFkFAHUxyiK194oKvyW/PVtbxTlnVbPKAI4&#10;XkZRvBajaPsjRtEaZxQB1McoipdRFEFGEUB9jKJ4GUURZBQB1McoipdRFEFGEUB9jKJ4GUURFP7y&#10;bjOKAOphFMWrGkU/bRStcUYRQH2Monil/da2UbTmGUUA9TGK4pUO2kbRumcUAdTHKIrXvlH0kuoQ&#10;q3WrKHKjCKAmRlG8jKIIMooA6mMUxcsoiiCjCKA+RlG8jKIIMooA6mMUxcujzyLIKAKoj1EUL89T&#10;FEFGEUB9jKJ4eUbrCDKKAOpjFMXLKIogowigPkZRvLJ+OYqSe4yiNc4oAqiPURSvxSjavmc+n7+o&#10;OsRq3TKKAOpjFMUr6zfKa4ruNorWOKMIoD5GUbyMoggyigDqYxTFa3cUjZMPG0VrnFEEUB+jKF5G&#10;UQQZRQD1MYriZRRFkFEEUB+jKF7VKPp3RtEatzuK+pt3G0UAx88oipdRFEGLa4o2jCKAGhhF8TKK&#10;IsgoAqiPURQvoyiC3KcIoD5GUbyMoggyigDqYxTFK+s2+0bRmmcUAdTHKIpXOYqujLc/ZBStcUYR&#10;QH2MongtrikyitY6owigPkZRvIyiCDKKAOpjFMVrMYqGdxlFa5xRBFAfoyheRlEEGUUA9TGK4mUU&#10;RZBRBFAfoyhe1Sj6oFG0xhlFAPUxiuJlFEWQUQRQH6MoXm4+iyCjCKA+RlG8dn/NR759d1EUL64O&#10;sVq3jCKA+hhF8coG7e3ZuPvRMIpuqw6xWreMIoD6GEXxSnrNfJJc/I0wir6mOsRq3SoXrVEEUA+j&#10;KF5JpzVJO/d/pihmb5rP50+oDrNap4wigPoYRfFKOs1Z1j/zZzs7o38YRtGTqsOs1ik3nwHUxyiK&#10;V9ppXEm6zfOzyfY7wyh6TnWY1TplFAHUxyiKV9ptFFn/vkG+ff7Xi6L4yjCMnlgdarUuGUUA9TGK&#10;YtaaJ92NcTZo/0mxk39PGEbPrA61WpeMIoD6GEUxa82H3cZO3mtdzrrnfj6Moq+Yz+e3VIdbrUNG&#10;EUB9jKK4Zb3mPC2vLSrvcD3p/+Mwil4QeCTaumQUAdTHKIpb1muFUdS8kvabSd5/4Lfn89m3FUXx&#10;rOqQq1XPKAKoj1EUs/LvdncUFUlnY2fUaz08Si/dOZ9PXxeG0VOrw65WOaMIoD5GUcwWo6h8Oek0&#10;iqR73zj8fd83Gp4Pw2j+muBp1aFXq9piFG3cbRQBHD+j6PQYdjaupP2NPO21NmaT4XuKovim4NnV&#10;4VermFEEUB+j6HTZvcao1xyFv/d78+0L9+zsJH87DKMvn8/nXxh4HqNVyygCqI9RdJrs3b+ocaX8&#10;vWj5oHEh75/57Z28/6OzWfpXi2LyNWEgvTiMo+eE02dVQ2mp8u0r5tnXWPY+n2ff9/PMcPq04MnB&#10;k4LVeISeUQRQH6PoNGk+8nLa3yjH0U42aOZ5/3Pn0n7rv6fDcx/cmfS/dzYavGWa975lmg//cjj9&#10;5nC6J/z3nt43F4vXfcts1H/DaNR/42yUvDGcfuue8PpHXl78dxLep3y/ZZI3XN/nvX95uvtnlMLn&#10;f9N+4e2PvK16ezh95M9/Q/l1L763Xvm9vH6ab3/jZNJ/bVGMbh/1+y8PI+nWaiSd7PM6GUUA9TGK&#10;Trfdm9M6rUnWbwzSXvvBfND641G/9Qdpt/HptNf8vau1/st+2SOav3ettNv8/XTQ/P1lb8vC2x6v&#10;3c9d6jY/fX2NT+++3+J9Fx9bnoavI5z+3rDX/s/B74bv/3fybvuTw8H9v5AnrXvy9PxPzLLsO4pi&#10;/MowjMprk07mmiOjCKA+RhGlR25W67bHSb+ZJb1mWj630X5hAA2va9AaXvsxqyz821983f32dnh5&#10;O+81e3lv4+Ewjs6F1/1Z1m/+p3z44Pt28sHbiqK4vbrmqN5xZBQB1McogvI80JpnvcXLYQzNh1sb&#10;V5JeK8/7jYvltUrTfOvHwiB6ffDcaq7Uk1EEUB+jCKpRFF4uzw+ltFverFjeIb2xU15rlvU3Pzfe&#10;fvDD8/nsDWEYPaeaLMff3ijKtppGEcAxM4rg+hY3KzZHo0Hzgcn48oeKYvoNRVE8vZotx5tRBFAf&#10;owhurBxGabcxSXvtzcmk+5Pz8fir5nU8r5NRBFAfowgOZri1UWS99njUP/tHO9Pu94VR9KJquhxf&#10;RhFAfYwiOJis1yrvZ1Sk/dYwH5z95Hy2e/+ip1Tz5XgyigDqYxTBzUk6rVnabd0/naY/UhTFi6v5&#10;cjyF1fWlRhFAPYwiuDnltUVJr5Hng3O/EUbRXw675fie9Xp3FPVbH8477a5RBHC8jCK4eYs7Xm+0&#10;ptNhed+i43vuIqMIoD5GEdy8tNu8kvbvTfL04Q8URfHKasIcfUYRQH2MIrh5SfnkjuVG2T73u0Ux&#10;e2PYLsfz8HyjCKA+RhEcRvms1xtFNrj/s0UxeVvYLsfzKDSjCKA+RhEcRjjfDMJpr3V+Zzr+wbBd&#10;nlHNmKPNKAKoj1EEh7H4xbFZp9GbjnvvCNvlBdWMOdqMIoD6GEVwGNUo6raHk1HnXUVRfEk1Y442&#10;owigPkYRHMZiFKXdRjbJu+8Lo+hl1Yw52owigPoYRXAYj46iUb51Z7ldqhlztBlFAPUxiuAwHh1F&#10;ebr1fqMIIAJGERzGYhQl3UYeRlH5BI63VTPmaDOKAOpjFMFhGEUA0TGK4DCuuvnMKAKIgVEEh2EU&#10;AUTHKILDMIoAomMUwWEYRQDRMYrgMIwigOgYRXAY+0ZRbhQBRMEogsNYjKKku5GP860PGkUAETCK&#10;4DD2RlHDKAKIhVEEh/HIzWe7oyhsl5dXM+ZoM4oA6mMUwWHsH0WX7zKKACJgFMFhGEUA0TGK4DCM&#10;IoDoGEVwGEYRQHSMIjiMahT1Gvkk7xpFADEwiuAwHh1F47zzIaMIIAJGERyGUQQQHaMIDsMoAoiO&#10;UQSHYRQBRMcogsOoeRRlW82eUQRwvIwiOAyjCCA6RhEcRjWKdp+nyCgCiIJRBIexGEVJpzE65lGU&#10;V/cpahlFAMfMKILDqHEUpUYRQC2MIjiMOq8p6m3cbRQB1KC35HXADRhFANFxTREchlEEABBEMIqy&#10;Ja8DOM1cUwSH4ZoiAIAgilHkJyIA4PHaP4ou3+WaIgDglIplFHn4KQDwuLimCCAePXcngMOrfxT1&#10;j28UuTAATjePOoPHYzGKFr8QtoZRlG01j20UZW5CA04xl4HweFWjqBfBKNrlQgE4tVxLBI9PbKMo&#10;8NMScNq43IOjEOEoAjhNMneuhiNS8yiq9dFnfnICImcQwVGKeRTtcoEBRMoPfnDEahxFab/14ZN4&#10;niIPUQViUl475HINjsMpGEV7yjsiuqoZWFeLO1O7DIPjc4pG0Z79w6j8aQtgFe2/3ALqUJ73Ttko&#10;AgD4fEYRAECwbxSlnQ8ZRQDAKWUUAQAE+28+M4oAgFNrMYqSTmNkFAEAp5hRBAAQGEUAAMHV9ykq&#10;iuIV1Yw52owiAGC1GUUAAIFRBAAQ1DiKkjCKsq2mUQQArKDaRtHcKAIAVphRBAAQXD2KjvEh+UYR&#10;ALDKqlHULUfRsf6W/MUoyjutrlEEAKye2kdR2ygCAFbQ/lG09UGjCAA4pWocRYvnKTKKAIBVVOc1&#10;Rb2Nu40iAGA1XT2KiqK4rZoxR1tR5LcZRQDA6lqMoqQcRWkNo8hD8gGA1fToKMrzrQ8c8yhq3eN3&#10;nwEAq6m6+azXyGoYReXNZ0YRALCKHrlPUZanW+8v7w9dzZij7dE7WhtFAMAqenQUTfLuncc4inIP&#10;yQcAVtjezWetdJRvva8oipdVM+ZoC5/4pel2+65sa/fXfFxZ/sUAAJyUxSjKeu3hJLv8nnK7VDPm&#10;aAuf+CXpoH1H3t28bBQBAKunGkWdRn+UXXpn2C4vrGbM0RY+8Rcn/ft/ctRvPpR0N4wiAGDF7F1T&#10;1HxoOh7+6Hw+f241Y4628ImfMx1d+oHRoHk26TR2ln8xAAAnpbUr67fvK3Ym3xO2y1OqGXO0hU/8&#10;jPGw851Zf/Nzw63mbPEHL/uCAADql3QbRdK9rxhvn/90UczeHLbLE6oZc7SFT/yk6bT7TVm3+emk&#10;05qk3aZHoAEAKyPpNIq097lxNnz4o0VRfHU1YY6+cm3N56MvGyfnP5J1W32jCABYJWEUXcn7jYs7&#10;O+nbwyi6tZowx1MYRs+bji79s7TX3CjvV1QusmVfFABAncpNknRb47R//2eKYvbtYRQ9tZovx1MY&#10;RU+eTvNvyrubn0w6G+PFIlv+xQEA1KW8sibrtrcmo94dYRC9spoux1v4g144zS59f9prNtNOa5p0&#10;N4rMna4BgBOU9puj0eDMZ2az7G+FrfLMarYcb/P5/ClFMfnaLDn30VGvtZV02zM3owEAdSv3x3Br&#10;o8i6jZ2s175vJ++8Iwyi26vJUk/hD3z2bDz8zrS/+YdZvz0sr7Ja9sUCAByXchSlneYs7TUujfPO&#10;h4vp9OvLu/pUc6Wewh/4xDCMXpoPz79j2Gn+cdZvGUYAQG3C7riSdFrTrNu6PEof/tXyeYlqu9ns&#10;2sIwetJkMnn1KLnwU1m/8f+S3kaedpu7j0jLeov7GJWnuy/3ln9DAADL7T079Z6wK8JpWj5BY/lI&#10;szCI8m6rk/fP/PYsG35nGERfVE2Ukyl8AU8P4+g14/T8vwpf+P8MX1w37bZmWbcxzweLURT+ezGK&#10;DCMA4MDCfhiUv8csbIl+Y56VL/ebYVdsFGm3/M0azQuj7fO/VuxMvivskReGPXI8z159M4Uv4mnh&#10;i3ntzjT5gWz77MezQetPRv3mpbTfTLe3NqbDzr1Xdm/z6zYBAA6o3A679xkq0q3mTrp1ZhxG0iDp&#10;3nsm6W/80SS9fFcxG5ePNHtxebeeapacfOU6C1/U84M3TfPOvxxtn/tY+bC4rLf5uWSw+WDea1zK&#10;Oq1OKXxj3Wyrxdpq9Ag65Cdk2ddyUMs+355l7w+HtuxyY+0tOyYslMf2x7J3/L9Zeae9lXdbl/NB&#10;60La3Whl/c/9abZ99lN52v3AdDT8vqKYvDrsjpO5D9GNqobR04MXhi/0a+az7G9Mx9s/OBo+9J5x&#10;duHnRsPzvzgaXvz4KL34S9Pti5+4KenFT4y2L/zK0rfdpMXnedRNf9704XB69ec4VdKHj90oeehX&#10;j9PN/HmTdLlRcuE/lsLLN5ac/7VJ8lCMfv0kTJd/LTdUfdzSz1k67OetX/nv6RrL/t3tMy1Pl33c&#10;ta75uNjtnY+PS/gzll5+lJZd3hyHpZfjj2GUBvs/Pvz3VW///GPiL+8X3v7L02E4xl8rvfjxcPrx&#10;sANKH5uGPXAj410P/cI07Ic833r/dJr+i+l0+E+KYvatxah4RdgczwmeVE2Q1a0cR8FTgueGgfSS&#10;4CvCSPrz4fS15fMbhde/Lrz8deXD5q6rKJZb9r6l8nPuWfb2/ZZ93psxnf4FIlcU5ek3HKG/eCyK&#10;8LlXS/k1HaVlf8bpVv57Ksp/ozxuy877R60ojzlLLDs2HZf9x8drTadXK/a59m1BeQy/nvA5v/Y6&#10;yh1wY5PJa+fzyWsmk/Q14eVyP3xl8NKgvN/QFwa3VJNjPQvfwBPLb6LypAN68hLL3u8wln1uAB6f&#10;ZZe3pWXvuyqWfb2nzd7xuS7lJjiok7/ztCRJkiRJkiRJkiRJkiRJkiRJkiRJkiRJkiRJkiRJkiRJ&#10;kiRJkiRJkiRJkiRJkiRJkiRJkiRJkiRJkiRJkiRJkiRJkiRJkiRJkiRJkiRJkiRJkiRJkiRJkiRJ&#10;kiRJkiRJkiRJkiRJkiRJkiRJ0pH0BV/w/wHH6ICAOcA5CgAAAABJRU5ErkJgglBLAwQKAAAAAAAA&#10;ACEA+05TfrEPAACxDwAAFAAAAGRycy9tZWRpYS9pbWFnZTMucG5niVBORw0KGgoAAAANSUhEUgAA&#10;AOgAAAAxCAYAAADQmOWfAAAAAXNSR0IArs4c6QAAAARnQU1BAACxjwv8YQUAAAAJcEhZcwAAIdUA&#10;ACHVAQSctJ0AAA9GSURBVHhe7Z15kBxVHcc3QQ4VBISEqxSRyBG1RINKcbgQSLLZ6WvLDObYZDPT&#10;r3tZIFxKiWhcLY4EKapQKTnlUFCJWJTKISCsZDPTx24gWiCHUoAoUHKDQoCQ8fcmv93M8e1rMju7&#10;rP2p+v6R7Pv++k1P/97R/fpNW0rKZELo3vreLr8UV7buHc/WlJSUsQYlYZjSBE1JaSEoCcOUJmhK&#10;SgtBSRimNEFTUloISsIwpQmaktJCUBKGKU3QlJQWgpIwTGmCpqS0EJSEYUoTNCWlhaAkDFOaoCkp&#10;LWSZ5mgoEZEs3X0vr/mfZ2tKSkpKSkpKyv8TPe0DO9nK8If4nxMWWUdF+d2Er2cFU2Sd29sHPsD/&#10;ntTIz5r4Ouqes2G6yLizotTT6e3Nlkjy8/yDafJ9YZhMw+nm4rFAdULi4ttErz7UK3T/OVt3/y3V&#10;q/svWYb/8si/pUyl8NvFR9+2O1vGgTXbCdX9YWWdZB1r6ynoXMuybNpmZs5cswM677WylOIX2FJF&#10;z9zhQ6iOD1fVuct/cbS+qmtz0YbYvKJtx9KqXWfF0QNnHXdkti0bem4Wdxb2R5+vVn2ZwbproX3/&#10;gZ1M3buh6rNWfD+W5t7dPacwnYtj0OQZyTaczWyJxFK9X6MYtRLzvYPYEoqVKVyH/EiW6vSxLRG2&#10;4V1EDYeDYoZJaO4blu7eKPQHD+NQY4b8Mi3du9bWvKdQXcJka/5jluZdOWPGHTtyuIaQjSuKj2Rm&#10;ho5lW1uv4Z9O5+rvtuFuRmUrRRfxu5bhXtejP7gb22OzadW0zaWLppeC9MS3jypdLS4unX3ineVj&#10;0ecJvYtbW7cg2ap3BVvazE7nUGH4f5Q5g8rWytKdR21tfY7t1VCLdTUyIYn57my2hYK8SELzzmJL&#10;KPRB/4D8SEuVwY+zLZKlx3t7WLr/DaE776BYSWVpQ1fK1pTDN438vHUHUyNwHjpmI5Kx6Hs/gMMn&#10;IkmCUg9xXLb9oZ3zmvMI+nsc5Tu9r/ChY1GbkJtXTy89ufLI0tqzumH8piVol3+VLG8ZXh81oJtQ&#10;mSjJ0U73nLs+XD7wCJbmLESFkaj1K7AtEEsd6kNeJGrRr2FbKDTcfA35a0Un6XW2RLLwhPX7ohjN&#10;kFDc/mxzhpVTejLOsegYzVDP3MIhfJzYJEnQXKbYhf4/qZZn1h3Dh4+kMjnfWzUdxqtUsxJUGO7V&#10;1Oidgf6WRJTglBP9U/nwbW2L2gf2RAWRbH3IZ1sglubfjLxIcrjDtlCQF8lUh45iSyg0TPwBfTFv&#10;oRjNkPxc1Es9QZfL1hPdADTs/hvNfxtqjeOILoZ3c53un/lwsUiSoLbhv47+P6lolPMmHz6SygTd&#10;tGofGK9STetBDa8pn1VKGN6tfPgtmDGHeHJukD9y3S5sg9DJfA55gyT0IZOtEGqVbke+WtGcZWOe&#10;JvRsC8TMeNcg/1iIGoJ1HR0Nzfmm0PD/LhRzLGR3uXfwcSNJkqDNFM3pXstmo0cl45WgzZScci2c&#10;7ezFVaA5juIdjwoiCdX7NNvq6NEHdkOeMFFrcR/bAf1Tbd19G/lqRXGerBoaAGxj+BzkHUtRvVw+&#10;fGyE7t6NYo2lLNX9FR8+lPFKUCmhF+ZxNQKZDAkqJTTnBa5CW5veTomlu7F6UerRHmFbHcsV5wHk&#10;CRMNB1/JzlyzA4eowpy7fgadwFhDvNx8d4BtkCXHDO2DfK1QXh0MPGe1mLp3KYrRCpmq18HVCGQ8&#10;EzSvFR/iagQyWRJUqmLK1j+Vhoixk4tOwxQ2jjJr1pXbNzrnWNHxOBwGii53NiqPZM8a3p5tdci7&#10;tbbmvYR8rZBc80nHP5yrE8jS+WsPsrV4I4axkJwmmHMHZnB1IOOZoHzPou7aq2QyJShNkRZzNcpz&#10;xxtRISQz44w+3xrBnu8dLi9EVD5KpuoUOUwVVMEbUPlamXpwry6xVOdy5IuSqTnPUh1W2oZ3Tlm6&#10;f66len9FZaMktOKLXJ1AhOZvQN4oyWdulFzfGq2n4ffLB+GobJRySuE3XB3IeCaolGU487kqkMmU&#10;oLbuXM/VaGvLHb12GiqEJDRvCdtGoSTrRmXjqgP0oqgcEiXRZWypY8m8+xMPbeVowlL8L3KIOsoP&#10;ojW/KFt05A+SqfrncYg68pqbR54gUWOxSej+febc4kc5RB1CLShJRkYjynW4MzlEHUkTVJ4j8ji5&#10;zODnOESZvLZ+X0strpWfA/kCZbg/4hCQ8U5QYXgbZWPJ9lFs1T2Dvq83kSdMbN+CpcYLQAl6N1tG&#10;sTKFbRqaWRlf41BllmecT6FySJRM7Wyrw1TdU5EnSEJ37mdrJKbir0YxgkQNSeAjDZp7/hJ5gpRk&#10;QYSpuP9AMYIkVO/7bK0jaYLmtMJjbIVQb78W+QI1gROURpBvsw2S19btIp+EIG+Q2LoFucIEFUJi&#10;S5meec4nUJkkEpp7NocrQ43ARahcrWzV20TFA+cl1KL9E/mQbGrR2RYbSujrUawgsa0OVDZItuac&#10;w7bYUE91L4qFRBfRa2yrI0mC0rl/mW2h0BD9SeSHmsAJKlT3fLYFQp3gVcgbJLZtIU9DV1QISa5w&#10;YVub3eWej8okEc33XuVwZai3ibWe19a8H7OljsWZwd2RB0no7jvZtlJDq3/I+ziKiUQ9+i1sG4W+&#10;2HNRWSS6mGP38JXQUHgGihckyxg6kK1VJElQufaXbaH06v4lyA81gROULZEgb5DYspW48ypqkUcn&#10;sJbhxVpMEKXlc/2PcUiK6W5EZWoV9mhAKH4/8iBZmv9dtiWGhoQKiolEDc8Gto1iG17sYZ6p+19j&#10;W2KE6nwTxUTKUwPJtiqSJai7mm2h0NxsFfJDTdAEpcboKbZEkmStLlu2ktPdO1HBWtEHu5ctcmjc&#10;0N3bWlm6f7mM19M+sDf6O1J21j27lisBELp3G/Ig5TR3GdsSY8529kIxkahOj7e3Vb//SEkb+y0a&#10;+4TgzxuFrbsGiolEjS4c7idLUGch20LJK/HrNWET1PCvY0skluHEvifAlq1Y2tCXUcE66f5bsnxO&#10;cc+Ef68QXRib4/TM9CHLFwVdsLHmS8Iobl1tAUjSsy/oWDuNbQ2BYiLZhv985XJJuaiehsix3/Zg&#10;W0Nk273YDZ/o8gbZVkXCHvQ4toVCo5fY+whN1AQdeZslDnRePBQDiS1bWTa7uB+dhP+iwrVa1rHu&#10;wDi/JiU0bwOVW4P+Viu53pKGt4+iv9Uql3mg6tZ9LXThxxoNSLGlYVBMKN19tfLRiFxgIQz3aVgW&#10;iG0Ng2Ii0YXrsKWKNEGxWpagEup5XkaFa2Vm3FdszY9coWNnir+XceP0ojSfu4JOWuSbJlaXt5G+&#10;jtC1txMxQW3NfXXx0VvfvpfLHIXmPovKIrGtYVBMpDRBt4A8SK1N0E73OFS4UdknDJfnTfKNevT3&#10;SsWdz9KJHZ0DB5FkiGuqxdAlblGgmEi24f2re86G0Zdys9nSdrYWf3US2xoi2z6wM4qJlA5xt4A8&#10;SC1NUAklU1Nu/AjdeZpDyruVt6AyjUgo7k84bCBJEtTSi4JtiUly4cvhe91NogRfmJxWsC0xy9XB&#10;OSgmUpqgW0AepNYnqOHcjwxJRZUZfXyxXB2KfYFEiUOGYqlu7OdrQvMjEz4IusBOQDGRLNV5kG2j&#10;yNVLqCxSXveWsy0xwvAsFBMpr7g/Z1sVaYJitTxBLd2JtVA9SnnDz3PIMkmXOiHJG1McLhS56x7y&#10;B+lk6gnZmgih+7ETzMoU64bmlhJ/dYl8uT7Oi8u1yJtRKF6QOgI2F0sTFKvlCbosU9wPGZKKw41i&#10;qf42b34ljOplgWEgf5Ao8RO/XG1q3mkoVpDQu68Ljih+EJUNEl1Ul7I1NpbuXYZiIdEFFLimNE1Q&#10;rJYnqMTWGntlaUSm4tZdSDR0WorKJpFQ3SM4XCSUQIl2URCa97MlHe5H2B6KyBSXWZr3BoqDZCrB&#10;DQAddxB5ghS2oL0WK+N9D8UIEiVM4AqgNEGxxiVBab70dWSKL7fuOaXchhGXjSehu+9xqFjI18ZQ&#10;nFAZ7guWUgx8Q0aOLkzFOS3p62Y0zz2FQ9RhKkWBPGESqn+T6PQC9+NdPr/4WbkeFnnDhN73HSFN&#10;UKxxSdCc6i5CpjiSK2ZmBexykNf8Z5Anjiy1/l27KIRWbHgDLkv11soL1swUv2RmvD5Kyv+gclHK&#10;KYV3uDqB0MXS8A5+QnWuEOrwEVKW3tgL6lKW7jbthe00QTFNS1A5X0KmOBJ64WEOU0c+438GeaIk&#10;eyxbGU68l6tcuWOP45Ynst4i40VueCU3aU7aKzdTcue8Re3De3J1IGmCYo1LgkqoF40drFIWDa84&#10;RB0yYeQ7h8gXJrmNh3zplcMkIq8XTo67FX+zJXs0rkYk8nEPijHWkg1DXnMsrkYgaYJijVuCnmJ4&#10;eyBjmCiRqt7tRNCwM/H+OzRsrnuGmAShed9BccdSphq9G38tQvceRrHGUpYevB1LJWmCYo1bgso7&#10;mnaX9woyBynOqzemknx7ydzxg59ke4OU5IbQF6PYYyFL894K220wiKTPLLdVpjZ0Jh02dLe8EdIE&#10;xRq3BJXYhjeMzEEyM8VT2RoK8gaJhomxf10tjOzMh3aQLz2jYzRTlurdnuQnG2uRv2Q21j1peVir&#10;uEvlOeHDRpImKNb4JqhSSPQskW2R0LAq9j45dCJ/yramkMus6+s1/OfRsbZFQvfftXRvZf82/i7L&#10;FvqnUrxzba35v89i6/4zVmfhZD5QbN5PCfre6r1KvzhpZemkLgfHIk2KBJXEvbtIB7+ZLZFYxtAF&#10;KAZSTtm6prd59E/Na44fd3uVMMkbUEJxHl1yzP37cPCm0a26B1Bj9ngzdq6QG2ObWnkhfKwhbS3v&#10;pwSt1O0r+korF91a6qtJ1kmToDTcirV9iK15WbZEIn8gBsVAymbjD8OS0t1VmJ7Xiokf6I+IvmQn&#10;r63btzm9JkbGtrqG9smrxWTbVFbI1AuXyO1ZOGRDvF8TVEr2qK+ed3DpntPN0XiTKUEP6+1yl0Up&#10;1/FAoq1DUIxaWTRP4uJjitw8m+a6X6UhqhCGcxM6YVK27t5D52NFPlNY2Jf5S8t/Bn+RMrCnqXiL&#10;Lc07zdTcP6E6lqV719LFkBea19XeXv2KW6P0KMOH9GpDC6IkSGyJQWlKb8aFcWq1tNM5lE2QzRfu&#10;sse7F0xbEKWNF+y94AzjzhNXLLg59HqV5w7Vo1ZylMOWSOQPkKEYtcopzvz/AaPfJMnyflPNAAAA&#10;AElFTkSuQmCCUEsDBBQABgAIAAAAIQA6ndE53wAAAAgBAAAPAAAAZHJzL2Rvd25yZXYueG1sTI9B&#10;S8NAFITvgv9heYI3u5vWmBKzKaWopyLYCtLba/KahGbfhuw2Sf+925MehxlmvslWk2nFQL1rLGuI&#10;ZgoEcWHLhisN3/v3pyUI55FLbC2This5WOX3dxmmpR35i4adr0QoYZeihtr7LpXSFTUZdDPbEQfv&#10;ZHuDPsi+kmWPYyg3rZwr9SINNhwWauxoU1Nx3l2Mho8Rx/Uiehu259PmetjHnz/biLR+fJjWryA8&#10;Tf4vDDf8gA55YDraC5dOtBrCEa8hfl6AuLkqUQmIo4Z5EsUg80z+P5D/AgAA//8DAFBLAwQUAAYA&#10;CAAAACEAoMbSldAAAAAqAgAAGQAAAGRycy9fcmVscy9lMm9Eb2MueG1sLnJlbHO8kcFqwzAMhu+D&#10;voPRvXGSQimjTi9l0OvoHkDYiuM2lo3tjfXtZ7bLCqW99SgJff+HtN19+1l8UcousIKuaUEQ62Ac&#10;WwUfx7flBkQuyAbnwKTgQhl2w+Jl+04zlrqUJxezqBTOCqZS4quUWU/kMTchEtfJGJLHUstkZUR9&#10;Rkuyb9u1TP8ZMFwxxcEoSAezAnG8xJr8mB3G0WnaB/3picuNCOl8za5ATJaKAk/G4V9z1US2IG87&#10;9M9x6O85dM9x6JpTpN9DyKsPDz8AAAD//wMAUEsBAi0AFAAGAAgAAAAhANDgc88UAQAARwIAABMA&#10;AAAAAAAAAAAAAAAAAAAAAFtDb250ZW50X1R5cGVzXS54bWxQSwECLQAUAAYACAAAACEAOP0h/9YA&#10;AACUAQAACwAAAAAAAAAAAAAAAABFAQAAX3JlbHMvLnJlbHNQSwECLQAUAAYACAAAACEAAjBjzjoG&#10;AAA0FwAADgAAAAAAAAAAAAAAAABEAgAAZHJzL2Uyb0RvYy54bWxQSwECLQAKAAAAAAAAACEAyLKv&#10;YnseAAB7HgAAFQAAAAAAAAAAAAAAAACqCAAAZHJzL21lZGlhL2ltYWdlMS5qcGVnUEsBAi0ACgAA&#10;AAAAAAAhABZgfQVXIgAAVyIAABQAAAAAAAAAAAAAAAAAWCcAAGRycy9tZWRpYS9pbWFnZTIucG5n&#10;UEsBAi0ACgAAAAAAAAAhAPtOU36xDwAAsQ8AABQAAAAAAAAAAAAAAAAA4UkAAGRycy9tZWRpYS9p&#10;bWFnZTMucG5nUEsBAi0AFAAGAAgAAAAhADqd0TnfAAAACAEAAA8AAAAAAAAAAAAAAAAAxFkAAGRy&#10;cy9kb3ducmV2LnhtbFBLAQItABQABgAIAAAAIQCgxtKV0AAAACoCAAAZAAAAAAAAAAAAAAAAANBa&#10;AABkcnMvX3JlbHMvZTJvRG9jLnhtbC5yZWxzUEsFBgAAAAAIAAgAAQIAANdb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Afbeelding 1683520590" o:spid="_x0000_s1043" type="#_x0000_t75" alt="Afbeelding met tekst, Lettertype, logo, Graphics&#10;&#10;Automatisch gegenereerde beschrijving" style="position:absolute;left:43166;width:16987;height:776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p4GDygAAAOMAAAAPAAAAZHJzL2Rvd25yZXYueG1sRI9Ba8JA&#10;EIXvBf/DMkJvdaNi0NRVRBBaaA9GPXgbstMkmJ0N2a1Gf33nUPA4M2/ee99y3btGXakLtWcD41EC&#10;irjwtubSwPGwe5uDChHZYuOZDNwpwHo1eFliZv2N93TNY6nEhEOGBqoY20zrUFTkMIx8Syy3H985&#10;jDJ2pbYd3sTcNXqSJKl2WLMkVNjStqLikv86A1+noLfEi0dK5+PnJWy+p7qIxrwO+807qEh9fIr/&#10;vz+s1E/n09kkmS2EQphkAXr1BwAA//8DAFBLAQItABQABgAIAAAAIQDb4fbL7gAAAIUBAAATAAAA&#10;AAAAAAAAAAAAAAAAAABbQ29udGVudF9UeXBlc10ueG1sUEsBAi0AFAAGAAgAAAAhAFr0LFu/AAAA&#10;FQEAAAsAAAAAAAAAAAAAAAAAHwEAAF9yZWxzLy5yZWxzUEsBAi0AFAAGAAgAAAAhAEmngYPKAAAA&#10;4wAAAA8AAAAAAAAAAAAAAAAABwIAAGRycy9kb3ducmV2LnhtbFBLBQYAAAAAAwADALcAAAD+AgAA&#10;AAA=&#10;">
                <v:imagedata r:id="rId4" o:title="Afbeelding met tekst, Lettertype, logo, Graphics&#10;&#10;Automatisch gegenereerde beschrijving"/>
              </v:shape>
              <v:group id="Groep 5" o:spid="_x0000_s1044" style="position:absolute;top:475;width:51502;height:13320" coordsize="51502,13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VM6KyAAAAOIAAAAPAAAAZHJzL2Rvd25yZXYueG1sRE9Na8JA&#10;EL0X/A/LCL3pJpFYTV1FpJUeRKgK0tuQHZNgdjZkt0n89+6h0OPjfa82g6lFR62rLCuIpxEI4tzq&#10;igsFl/PnZAHCeWSNtWVS8CAHm/XoZYWZtj1/U3fyhQgh7DJUUHrfZFK6vCSDbmob4sDdbGvQB9gW&#10;UrfYh3BTyySK5tJgxaGhxIZ2JeX3069RsO+x387ij+5wv+0eP+f0eD3EpNTreNi+g/A0+H/xn/tL&#10;K5il6dsySZOwOVwKd0CunwAAAP//AwBQSwECLQAUAAYACAAAACEA2+H2y+4AAACFAQAAEwAAAAAA&#10;AAAAAAAAAAAAAAAAW0NvbnRlbnRfVHlwZXNdLnhtbFBLAQItABQABgAIAAAAIQBa9CxbvwAAABUB&#10;AAALAAAAAAAAAAAAAAAAAB8BAABfcmVscy8ucmVsc1BLAQItABQABgAIAAAAIQBEVM6KyAAAAOIA&#10;AAAPAAAAAAAAAAAAAAAAAAcCAABkcnMvZG93bnJldi54bWxQSwUGAAAAAAMAAwC3AAAA/AIAAAAA&#10;">
                <v:group id="Groep 3" o:spid="_x0000_s1045" style="position:absolute;width:51502;height:13320" coordorigin=",4728" coordsize="62534,13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Su0GywAAAOIAAAAPAAAAZHJzL2Rvd25yZXYueG1sRI9Pa8JA&#10;FMTvQr/D8gq96eYPkTZ1FZFWPIigFkpvj+wzCWbfhuw2id++WxA8DjPzG2axGk0jeupcbVlBPItA&#10;EBdW11wq+Dp/Tl9BOI+ssbFMCm7kYLV8miww13bgI/UnX4oAYZejgsr7NpfSFRUZdDPbEgfvYjuD&#10;PsiulLrDIcBNI5MomkuDNYeFClvaVFRcT79GwXbAYZ3GH/3+etncfs7Z4Xsfk1Ivz+P6HYSn0T/C&#10;9/ZOK8jekiROszSB/0vhDsjlHwAAAP//AwBQSwECLQAUAAYACAAAACEA2+H2y+4AAACFAQAAEwAA&#10;AAAAAAAAAAAAAAAAAAAAW0NvbnRlbnRfVHlwZXNdLnhtbFBLAQItABQABgAIAAAAIQBa9CxbvwAA&#10;ABUBAAALAAAAAAAAAAAAAAAAAB8BAABfcmVscy8ucmVsc1BLAQItABQABgAIAAAAIQBdSu0GywAA&#10;AOIAAAAPAAAAAAAAAAAAAAAAAAcCAABkcnMvZG93bnJldi54bWxQSwUGAAAAAAMAAwC3AAAA/wIA&#10;AAAA&#10;">
                  <v:shape id="Afbeelding 2" o:spid="_x0000_s1046" type="#_x0000_t75" alt="Afbeelding met logo, symbool, ontwerp&#10;&#10;Automatisch gegenereerde beschrijving" style="position:absolute;left:33211;top:4728;width:29323;height:1332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NBqezQAAAOIAAAAPAAAAZHJzL2Rvd25yZXYueG1sRI9Pa8JA&#10;FMTvhX6H5RV6Kbox0iREVxFL6R/woO3B4yP7TEKzb+PuVqOfvlso9DjMzG+Y+XIwnTiR861lBZNx&#10;AoK4srrlWsHnx/OoAOEDssbOMim4kIfl4vZmjqW2Z97SaRdqESHsS1TQhNCXUvqqIYN+bHvi6B2s&#10;MxiidLXUDs8RbjqZJkkmDbYcFxrsad1Q9bX7NgqOm6f+cH1Zh4fMHd+r6/ZxvyrelLq/G1YzEIGG&#10;8B/+a79qBXmeFmmeTSfweyneAbn4AQAA//8DAFBLAQItABQABgAIAAAAIQDb4fbL7gAAAIUBAAAT&#10;AAAAAAAAAAAAAAAAAAAAAABbQ29udGVudF9UeXBlc10ueG1sUEsBAi0AFAAGAAgAAAAhAFr0LFu/&#10;AAAAFQEAAAsAAAAAAAAAAAAAAAAAHwEAAF9yZWxzLy5yZWxzUEsBAi0AFAAGAAgAAAAhABc0Gp7N&#10;AAAA4gAAAA8AAAAAAAAAAAAAAAAABwIAAGRycy9kb3ducmV2LnhtbFBLBQYAAAAAAwADALcAAAAB&#10;AwAAAAA=&#10;">
                    <v:imagedata r:id="rId5" o:title="Afbeelding met logo, symbool, ontwerp&#10;&#10;Automatisch gegenereerde beschrijving" croptop="5759f" cropbottom="6809f"/>
                  </v:shape>
                  <v:rect id="Rechthoek 1" o:spid="_x0000_s1047" style="position:absolute;top:4830;width:44602;height:1316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LsEQyAAAAOMAAAAPAAAAZHJzL2Rvd25yZXYueG1sRE9fS8Mw&#10;EH8X/A7hBN9c0qF165YNGQgi+OAsDN+O5tZUm0uXxK366Y0w8PF+/2+5Hl0vjhRi51lDMVEgiBtv&#10;Om411G+PNzMQMSEb7D2Thm+KsF5dXiyxMv7Er3TcplbkEI4VarApDZWUsbHkME78QJy5vQ8OUz5D&#10;K03AUw53vZwqVUqHHecGiwNtLDWf2y+n4ee59HW927wcivePuSkClwe70/r6anxYgEg0pn/x2f1k&#10;8vzp7fxeqdldCX8/ZQDk6hcAAP//AwBQSwECLQAUAAYACAAAACEA2+H2y+4AAACFAQAAEwAAAAAA&#10;AAAAAAAAAAAAAAAAW0NvbnRlbnRfVHlwZXNdLnhtbFBLAQItABQABgAIAAAAIQBa9CxbvwAAABUB&#10;AAALAAAAAAAAAAAAAAAAAB8BAABfcmVscy8ucmVsc1BLAQItABQABgAIAAAAIQAfLsEQyAAAAOMA&#10;AAAPAAAAAAAAAAAAAAAAAAcCAABkcnMvZG93bnJldi54bWxQSwUGAAAAAAMAAwC3AAAA/AIAAAAA&#10;" fillcolor="#e0e5cd" stroked="f" strokeweight="2pt"/>
                </v:group>
                <v:shapetype id="_x0000_t202" coordsize="21600,21600" o:spt="202" path="m,l,21600r21600,l21600,xe">
                  <v:stroke joinstyle="miter"/>
                  <v:path gradientshapeok="t" o:connecttype="rect"/>
                </v:shapetype>
                <v:shape id="Tekstvak 4" o:spid="_x0000_s1048" type="#_x0000_t202" style="position:absolute;left:59;top:3087;width:39307;height:362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p7yYzQAAAOIAAAAPAAAAZHJzL2Rvd25yZXYueG1sRI9Pa8JA&#10;FMTvhX6H5RW81Y2x1pi6igSkUuzBPxdvr9lnEpp9m2a3Gv30XaHgcZiZ3zDTeWdqcaLWVZYVDPoR&#10;COLc6ooLBfvd8jkB4TyyxtoyKbiQg/ns8WGKqbZn3tBp6wsRIOxSVFB636RSurwkg65vG+LgHW1r&#10;0AfZFlK3eA5wU8s4il6lwYrDQokNZSXl39tfo+AjW37i5is2ybXO3tfHRfOzP4yU6j11izcQnjp/&#10;D/+3V1pBMn4ZTIajSQy3S+EOyNkfAAAA//8DAFBLAQItABQABgAIAAAAIQDb4fbL7gAAAIUBAAAT&#10;AAAAAAAAAAAAAAAAAAAAAABbQ29udGVudF9UeXBlc10ueG1sUEsBAi0AFAAGAAgAAAAhAFr0LFu/&#10;AAAAFQEAAAsAAAAAAAAAAAAAAAAAHwEAAF9yZWxzLy5yZWxzUEsBAi0AFAAGAAgAAAAhANGnvJjN&#10;AAAA4gAAAA8AAAAAAAAAAAAAAAAABwIAAGRycy9kb3ducmV2LnhtbFBLBQYAAAAAAwADALcAAAAB&#10;AwAAAAA=&#10;" filled="f" stroked="f" strokeweight=".5pt">
                  <v:textbox>
                    <w:txbxContent>
                      <w:p w14:paraId="301AEAFF" w14:textId="77777777" w:rsidR="00CE034A" w:rsidRPr="00FB4910" w:rsidRDefault="00CE034A" w:rsidP="00CE034A">
                        <w:pPr>
                          <w:rPr>
                            <w:rFonts w:ascii="Arial" w:hAnsi="Arial" w:cs="Arial"/>
                            <w:b/>
                            <w:bCs/>
                            <w:color w:val="437214"/>
                            <w:sz w:val="40"/>
                            <w:szCs w:val="40"/>
                          </w:rPr>
                        </w:pPr>
                        <w:r w:rsidRPr="00FB4910">
                          <w:rPr>
                            <w:rFonts w:ascii="Arial" w:hAnsi="Arial" w:cs="Arial"/>
                            <w:b/>
                            <w:bCs/>
                            <w:color w:val="437214"/>
                            <w:sz w:val="40"/>
                            <w:szCs w:val="40"/>
                          </w:rPr>
                          <w:t xml:space="preserve">Thomas à </w:t>
                        </w:r>
                        <w:proofErr w:type="spellStart"/>
                        <w:r w:rsidRPr="00FB4910">
                          <w:rPr>
                            <w:rFonts w:ascii="Arial" w:hAnsi="Arial" w:cs="Arial"/>
                            <w:b/>
                            <w:bCs/>
                            <w:color w:val="437214"/>
                            <w:sz w:val="40"/>
                            <w:szCs w:val="40"/>
                          </w:rPr>
                          <w:t>Kempisplantsoen</w:t>
                        </w:r>
                        <w:proofErr w:type="spellEnd"/>
                      </w:p>
                    </w:txbxContent>
                  </v:textbox>
                </v:shape>
                <v:shape id="Tekstvak 4" o:spid="_x0000_s1049" type="#_x0000_t202" style="position:absolute;left:593;top:6709;width:35859;height:350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JV1jyAAAAOEAAAAPAAAAZHJzL2Rvd25yZXYueG1sRI/NisIw&#10;FIX3wrxDuAPuNFXUSjWKFESRcaHjZnZ3mmtbbG5qE7X69JOFMMvD+eObL1tTiTs1rrSsYNCPQBBn&#10;VpecKzh9r3tTEM4ja6wsk4InOVguPjpzTLR98IHuR5+LMMIuQQWF93UipcsKMuj6tiYO3tk2Bn2Q&#10;TS51g48wbio5jKKJNFhyeCiwprSg7HK8GQW7dL3Hw+/QTF9Vuvk6r+rr6WesVPezXc1AeGr9f/jd&#10;3moFo0E8GsdxYAhEgQbk4g8AAP//AwBQSwECLQAUAAYACAAAACEA2+H2y+4AAACFAQAAEwAAAAAA&#10;AAAAAAAAAAAAAAAAW0NvbnRlbnRfVHlwZXNdLnhtbFBLAQItABQABgAIAAAAIQBa9CxbvwAAABUB&#10;AAALAAAAAAAAAAAAAAAAAB8BAABfcmVscy8ucmVsc1BLAQItABQABgAIAAAAIQCAJV1jyAAAAOEA&#10;AAAPAAAAAAAAAAAAAAAAAAcCAABkcnMvZG93bnJldi54bWxQSwUGAAAAAAMAAwC3AAAA/AIAAAAA&#10;" filled="f" stroked="f" strokeweight=".5pt">
                  <v:textbox>
                    <w:txbxContent>
                      <w:p w14:paraId="13B609A3" w14:textId="77777777" w:rsidR="00CE034A" w:rsidRPr="00FB4910" w:rsidRDefault="00CE034A" w:rsidP="00CE034A">
                        <w:pPr>
                          <w:rPr>
                            <w:rFonts w:ascii="Arial" w:hAnsi="Arial" w:cs="Arial"/>
                            <w:b/>
                            <w:bCs/>
                            <w:color w:val="68A523"/>
                            <w:sz w:val="28"/>
                            <w:szCs w:val="28"/>
                          </w:rPr>
                        </w:pPr>
                        <w:r w:rsidRPr="00FB4910">
                          <w:rPr>
                            <w:rFonts w:ascii="Arial" w:hAnsi="Arial" w:cs="Arial"/>
                            <w:b/>
                            <w:bCs/>
                            <w:color w:val="68A523"/>
                            <w:sz w:val="28"/>
                            <w:szCs w:val="28"/>
                          </w:rPr>
                          <w:t>Nieuwsbrief | februari 2024</w:t>
                        </w:r>
                      </w:p>
                    </w:txbxContent>
                  </v:textbox>
                </v:shape>
              </v:group>
              <v:shape id="Afbeelding 1375282163" o:spid="_x0000_s1050" type="#_x0000_t75" alt="Afbeelding met wiel, uitrusting&#10;&#10;Automatisch gegenereerde beschrijving" style="position:absolute;left:58367;top:2375;width:9620;height:205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ckKjyQAAAOMAAAAPAAAAZHJzL2Rvd25yZXYueG1sRE9fa8Iw&#10;EH8X/A7hBr7ITFuZus4oYyDsYQx1gq+35GyLzaU2Ubt9+mUg+Hi//zdfdrYWF2p95VhBOkpAEGtn&#10;Ki4U7L5WjzMQPiAbrB2Tgh/ysFz0e3PMjbvyhi7bUIgYwj5HBWUITS6l1yVZ9CPXEEfu4FqLIZ5t&#10;IU2L1xhua5klyURarDg2lNjQW0n6uD1bBc0376d+ffooko0+6sPv+XmYfio1eOheX0AE6sJdfHO/&#10;mzh/PH3KZlk6GcP/TxEAufgDAAD//wMAUEsBAi0AFAAGAAgAAAAhANvh9svuAAAAhQEAABMAAAAA&#10;AAAAAAAAAAAAAAAAAFtDb250ZW50X1R5cGVzXS54bWxQSwECLQAUAAYACAAAACEAWvQsW78AAAAV&#10;AQAACwAAAAAAAAAAAAAAAAAfAQAAX3JlbHMvLnJlbHNQSwECLQAUAAYACAAAACEA7XJCo8kAAADj&#10;AAAADwAAAAAAAAAAAAAAAAAHAgAAZHJzL2Rvd25yZXYueG1sUEsFBgAAAAADAAMAtwAAAP0CAAAA&#10;AA==&#10;">
                <v:imagedata r:id="rId6" o:title="Afbeelding met wiel, uitrusting&#10;&#10;Automatisch gegenereerde beschrijving"/>
              </v:shape>
              <w10:wrap anchorx="margin"/>
            </v:group>
          </w:pict>
        </mc:Fallback>
      </mc:AlternateConten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377956" w14:textId="77777777" w:rsidR="00413F97" w:rsidRPr="00B547BC" w:rsidRDefault="00D343AF" w:rsidP="00070B8B">
    <w:pPr>
      <w:pStyle w:val="Koptekst"/>
    </w:pPr>
    <w:r>
      <w:rPr>
        <w:noProof/>
      </w:rPr>
      <w:drawing>
        <wp:anchor distT="0" distB="0" distL="114300" distR="114300" simplePos="0" relativeHeight="251662336" behindDoc="0" locked="0" layoutInCell="1" allowOverlap="1" wp14:anchorId="2C83C893" wp14:editId="56B27E13">
          <wp:simplePos x="0" y="0"/>
          <wp:positionH relativeFrom="margin">
            <wp:align>right</wp:align>
          </wp:positionH>
          <wp:positionV relativeFrom="page">
            <wp:posOffset>720090</wp:posOffset>
          </wp:positionV>
          <wp:extent cx="2016000" cy="432000"/>
          <wp:effectExtent l="0" t="0" r="3810" b="0"/>
          <wp:wrapNone/>
          <wp:docPr id="4" name="Afbeelding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Afbeelding 4"/>
                  <pic:cNvPicPr/>
                </pic:nvPicPr>
                <pic: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ic:blipFill>
                <pic:spPr>
                  <a:xfrm>
                    <a:off x="0" y="0"/>
                    <a:ext cx="2016000" cy="432000"/>
                  </a:xfrm>
                  <a:prstGeom prst="rect">
                    <a:avLst/>
                  </a:prstGeom>
                </pic:spPr>
              </pic:pic>
            </a:graphicData>
          </a:graphic>
          <wp14:sizeRelH relativeFrom="margin">
            <wp14:pctWidth>0</wp14:pctWidth>
          </wp14:sizeRelH>
          <wp14:sizeRelV relativeFrom="margin">
            <wp14:pctHeight>0</wp14:pctHeight>
          </wp14:sizeRelV>
        </wp:anchor>
      </w:drawing>
    </w:r>
    <w:r w:rsidR="00A17F6F">
      <w:softHyphen/>
    </w:r>
  </w:p>
  <w:p w14:paraId="1536B5FB" w14:textId="77777777" w:rsidR="00C8644F" w:rsidRDefault="00C8644F" w:rsidP="00070B8B"/>
  <w:p w14:paraId="6EF01A93" w14:textId="77777777" w:rsidR="00C8644F" w:rsidRDefault="00C8644F" w:rsidP="001A7AC2">
    <w:pPr>
      <w:ind w:firstLine="709"/>
    </w:pPr>
  </w:p>
  <w:p w14:paraId="0C3862AE" w14:textId="77777777" w:rsidR="00C740E1" w:rsidRDefault="00C740E1"/>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49F7159"/>
    <w:multiLevelType w:val="hybridMultilevel"/>
    <w:tmpl w:val="5D9CACEC"/>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 w15:restartNumberingAfterBreak="0">
    <w:nsid w:val="04A7193E"/>
    <w:multiLevelType w:val="multilevel"/>
    <w:tmpl w:val="665C36F2"/>
    <w:styleLink w:val="Huidigelijst2"/>
    <w:lvl w:ilvl="0">
      <w:start w:val="1"/>
      <w:numFmt w:val="bullet"/>
      <w:lvlText w:val=""/>
      <w:lvlJc w:val="left"/>
      <w:pPr>
        <w:ind w:left="1077" w:hanging="360"/>
      </w:pPr>
      <w:rPr>
        <w:rFonts w:ascii="Symbol" w:hAnsi="Symbol" w:hint="default"/>
      </w:rPr>
    </w:lvl>
    <w:lvl w:ilvl="1">
      <w:start w:val="1"/>
      <w:numFmt w:val="bullet"/>
      <w:lvlText w:val="o"/>
      <w:lvlJc w:val="left"/>
      <w:pPr>
        <w:ind w:left="1797" w:hanging="360"/>
      </w:pPr>
      <w:rPr>
        <w:rFonts w:ascii="Courier New" w:hAnsi="Courier New" w:cs="Courier New" w:hint="default"/>
      </w:rPr>
    </w:lvl>
    <w:lvl w:ilvl="2">
      <w:start w:val="1"/>
      <w:numFmt w:val="bullet"/>
      <w:lvlText w:val=""/>
      <w:lvlJc w:val="left"/>
      <w:pPr>
        <w:ind w:left="2517" w:hanging="360"/>
      </w:pPr>
      <w:rPr>
        <w:rFonts w:ascii="Wingdings" w:hAnsi="Wingdings" w:hint="default"/>
      </w:rPr>
    </w:lvl>
    <w:lvl w:ilvl="3">
      <w:start w:val="1"/>
      <w:numFmt w:val="bullet"/>
      <w:lvlText w:val=""/>
      <w:lvlJc w:val="left"/>
      <w:pPr>
        <w:ind w:left="3237" w:hanging="360"/>
      </w:pPr>
      <w:rPr>
        <w:rFonts w:ascii="Symbol" w:hAnsi="Symbol" w:hint="default"/>
      </w:rPr>
    </w:lvl>
    <w:lvl w:ilvl="4">
      <w:start w:val="1"/>
      <w:numFmt w:val="bullet"/>
      <w:lvlText w:val="o"/>
      <w:lvlJc w:val="left"/>
      <w:pPr>
        <w:ind w:left="3957" w:hanging="360"/>
      </w:pPr>
      <w:rPr>
        <w:rFonts w:ascii="Courier New" w:hAnsi="Courier New" w:cs="Courier New" w:hint="default"/>
      </w:rPr>
    </w:lvl>
    <w:lvl w:ilvl="5">
      <w:start w:val="1"/>
      <w:numFmt w:val="bullet"/>
      <w:lvlText w:val=""/>
      <w:lvlJc w:val="left"/>
      <w:pPr>
        <w:ind w:left="4677" w:hanging="360"/>
      </w:pPr>
      <w:rPr>
        <w:rFonts w:ascii="Wingdings" w:hAnsi="Wingdings" w:hint="default"/>
      </w:rPr>
    </w:lvl>
    <w:lvl w:ilvl="6">
      <w:start w:val="1"/>
      <w:numFmt w:val="bullet"/>
      <w:lvlText w:val=""/>
      <w:lvlJc w:val="left"/>
      <w:pPr>
        <w:ind w:left="5397" w:hanging="360"/>
      </w:pPr>
      <w:rPr>
        <w:rFonts w:ascii="Symbol" w:hAnsi="Symbol" w:hint="default"/>
      </w:rPr>
    </w:lvl>
    <w:lvl w:ilvl="7">
      <w:start w:val="1"/>
      <w:numFmt w:val="bullet"/>
      <w:lvlText w:val="o"/>
      <w:lvlJc w:val="left"/>
      <w:pPr>
        <w:ind w:left="6117" w:hanging="360"/>
      </w:pPr>
      <w:rPr>
        <w:rFonts w:ascii="Courier New" w:hAnsi="Courier New" w:cs="Courier New" w:hint="default"/>
      </w:rPr>
    </w:lvl>
    <w:lvl w:ilvl="8">
      <w:start w:val="1"/>
      <w:numFmt w:val="bullet"/>
      <w:lvlText w:val=""/>
      <w:lvlJc w:val="left"/>
      <w:pPr>
        <w:ind w:left="6837" w:hanging="360"/>
      </w:pPr>
      <w:rPr>
        <w:rFonts w:ascii="Wingdings" w:hAnsi="Wingdings" w:hint="default"/>
      </w:rPr>
    </w:lvl>
  </w:abstractNum>
  <w:abstractNum w:abstractNumId="2" w15:restartNumberingAfterBreak="0">
    <w:nsid w:val="1AE733A4"/>
    <w:multiLevelType w:val="multilevel"/>
    <w:tmpl w:val="D87EF3CC"/>
    <w:styleLink w:val="Huidigelijst3"/>
    <w:lvl w:ilvl="0">
      <w:start w:val="1"/>
      <w:numFmt w:val="bullet"/>
      <w:lvlText w:val=""/>
      <w:lvlJc w:val="left"/>
      <w:pPr>
        <w:ind w:left="360" w:hanging="360"/>
      </w:pPr>
      <w:rPr>
        <w:rFonts w:ascii="Symbol" w:hAnsi="Symbol" w:hint="default"/>
        <w:color w:val="auto"/>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3" w15:restartNumberingAfterBreak="0">
    <w:nsid w:val="48662F4F"/>
    <w:multiLevelType w:val="hybridMultilevel"/>
    <w:tmpl w:val="D87EF3CC"/>
    <w:lvl w:ilvl="0" w:tplc="FD6CDCFC">
      <w:start w:val="1"/>
      <w:numFmt w:val="bullet"/>
      <w:pStyle w:val="Lijstalinea"/>
      <w:lvlText w:val=""/>
      <w:lvlJc w:val="left"/>
      <w:pPr>
        <w:ind w:left="360" w:hanging="360"/>
      </w:pPr>
      <w:rPr>
        <w:rFonts w:ascii="Symbol" w:hAnsi="Symbol" w:hint="default"/>
        <w:color w:val="auto"/>
      </w:rPr>
    </w:lvl>
    <w:lvl w:ilvl="1" w:tplc="04130003">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4" w15:restartNumberingAfterBreak="0">
    <w:nsid w:val="66092DB4"/>
    <w:multiLevelType w:val="multilevel"/>
    <w:tmpl w:val="693474DA"/>
    <w:styleLink w:val="Huidigelijst1"/>
    <w:lvl w:ilvl="0">
      <w:start w:val="1"/>
      <w:numFmt w:val="bullet"/>
      <w:lvlText w:val=""/>
      <w:lvlJc w:val="left"/>
      <w:pPr>
        <w:ind w:left="720" w:hanging="360"/>
      </w:pPr>
      <w:rPr>
        <w:rFonts w:ascii="Symbol" w:hAnsi="Symbol"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5" w15:restartNumberingAfterBreak="0">
    <w:nsid w:val="7EA0017B"/>
    <w:multiLevelType w:val="hybridMultilevel"/>
    <w:tmpl w:val="D49E31AE"/>
    <w:lvl w:ilvl="0" w:tplc="04130001">
      <w:start w:val="1"/>
      <w:numFmt w:val="bullet"/>
      <w:lvlText w:val=""/>
      <w:lvlJc w:val="left"/>
      <w:pPr>
        <w:ind w:left="360" w:hanging="360"/>
      </w:pPr>
      <w:rPr>
        <w:rFonts w:ascii="Symbol" w:hAnsi="Symbol" w:hint="default"/>
      </w:rPr>
    </w:lvl>
    <w:lvl w:ilvl="1" w:tplc="04130003">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num w:numId="1" w16cid:durableId="96298165">
    <w:abstractNumId w:val="4"/>
  </w:num>
  <w:num w:numId="2" w16cid:durableId="1787187960">
    <w:abstractNumId w:val="3"/>
  </w:num>
  <w:num w:numId="3" w16cid:durableId="651980857">
    <w:abstractNumId w:val="1"/>
  </w:num>
  <w:num w:numId="4" w16cid:durableId="1295991283">
    <w:abstractNumId w:val="2"/>
  </w:num>
  <w:num w:numId="5" w16cid:durableId="1815103274">
    <w:abstractNumId w:val="5"/>
  </w:num>
  <w:num w:numId="6" w16cid:durableId="1588536627">
    <w:abstractNumId w:val="0"/>
  </w:num>
  <w:numIdMacAtCleanup w:val="4"/>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person w15:author="Jonna van de Kam">
    <w15:presenceInfo w15:providerId="AD" w15:userId="S::jkam@woonin.nl::f1a197dc-3c5a-4a4d-a439-623db4a0343a"/>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activeWritingStyle w:appName="MSWord" w:lang="en-GB" w:vendorID="64" w:dllVersion="0" w:nlCheck="1" w:checkStyle="0"/>
  <w:activeWritingStyle w:appName="MSWord" w:lang="en-US" w:vendorID="64" w:dllVersion="0" w:nlCheck="1" w:checkStyle="0"/>
  <w:activeWritingStyle w:appName="MSWord" w:lang="nl-NL" w:vendorID="64" w:dllVersion="0" w:nlCheck="1" w:checkStyle="0"/>
  <w:activeWritingStyle w:appName="MSWord" w:lang="nl-NL" w:vendorID="64" w:dllVersion="4096" w:nlCheck="1" w:checkStyle="0"/>
  <w:activeWritingStyle w:appName="MSWord" w:lang="en-US" w:vendorID="64" w:dllVersion="4096" w:nlCheck="1" w:checkStyle="0"/>
  <w:proofState w:spelling="clean"/>
  <w:attachedTemplate r:id="rId1"/>
  <w:stylePaneFormatFilter w:val="1F08" w:allStyles="0" w:customStyles="0" w:latentStyles="0" w:stylesInUse="1" w:headingStyles="0" w:numberingStyles="0" w:tableStyles="0" w:directFormattingOnRuns="1" w:directFormattingOnParagraphs="1" w:directFormattingOnNumbering="1" w:directFormattingOnTables="1" w:clearFormatting="1" w:top3HeadingStyles="0" w:visibleStyles="0" w:alternateStyleNames="0"/>
  <w:trackRevisions/>
  <w:defaultTabStop w:val="709"/>
  <w:hyphenationZone w:val="425"/>
  <w:drawingGridHorizontalSpacing w:val="110"/>
  <w:displayHorizontalDrawingGridEvery w:val="2"/>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85B03"/>
    <w:rsid w:val="000016B3"/>
    <w:rsid w:val="00006574"/>
    <w:rsid w:val="00010A96"/>
    <w:rsid w:val="000143D8"/>
    <w:rsid w:val="0001540B"/>
    <w:rsid w:val="00041EAB"/>
    <w:rsid w:val="00051547"/>
    <w:rsid w:val="000540BF"/>
    <w:rsid w:val="00070B8B"/>
    <w:rsid w:val="000716AC"/>
    <w:rsid w:val="00077838"/>
    <w:rsid w:val="00081C19"/>
    <w:rsid w:val="00081EE0"/>
    <w:rsid w:val="000855CF"/>
    <w:rsid w:val="00090627"/>
    <w:rsid w:val="000927EC"/>
    <w:rsid w:val="000932F3"/>
    <w:rsid w:val="000951A4"/>
    <w:rsid w:val="000A2E6B"/>
    <w:rsid w:val="000A40B3"/>
    <w:rsid w:val="000A5CE7"/>
    <w:rsid w:val="000B2A50"/>
    <w:rsid w:val="000B691F"/>
    <w:rsid w:val="000D5E93"/>
    <w:rsid w:val="000E62D3"/>
    <w:rsid w:val="000F257B"/>
    <w:rsid w:val="000F4A50"/>
    <w:rsid w:val="000F6573"/>
    <w:rsid w:val="00107A96"/>
    <w:rsid w:val="00111913"/>
    <w:rsid w:val="0011751B"/>
    <w:rsid w:val="00125740"/>
    <w:rsid w:val="00125E36"/>
    <w:rsid w:val="001275A3"/>
    <w:rsid w:val="00145010"/>
    <w:rsid w:val="00147841"/>
    <w:rsid w:val="001541BE"/>
    <w:rsid w:val="00156DB7"/>
    <w:rsid w:val="00182C8C"/>
    <w:rsid w:val="00186545"/>
    <w:rsid w:val="001A5B68"/>
    <w:rsid w:val="001A7AC2"/>
    <w:rsid w:val="001B3AD9"/>
    <w:rsid w:val="001C02F6"/>
    <w:rsid w:val="001C380B"/>
    <w:rsid w:val="001D1F58"/>
    <w:rsid w:val="001D4237"/>
    <w:rsid w:val="001D4F59"/>
    <w:rsid w:val="001F1AFA"/>
    <w:rsid w:val="001F53FC"/>
    <w:rsid w:val="001F5BA0"/>
    <w:rsid w:val="001F687F"/>
    <w:rsid w:val="00201017"/>
    <w:rsid w:val="00206099"/>
    <w:rsid w:val="00212BE1"/>
    <w:rsid w:val="00213ECD"/>
    <w:rsid w:val="0021415D"/>
    <w:rsid w:val="0021436A"/>
    <w:rsid w:val="00221F19"/>
    <w:rsid w:val="00245439"/>
    <w:rsid w:val="00266E06"/>
    <w:rsid w:val="00277AF4"/>
    <w:rsid w:val="00284E75"/>
    <w:rsid w:val="00285E62"/>
    <w:rsid w:val="00286B04"/>
    <w:rsid w:val="00291DBF"/>
    <w:rsid w:val="00292C00"/>
    <w:rsid w:val="002948E6"/>
    <w:rsid w:val="002A0A04"/>
    <w:rsid w:val="002B7F41"/>
    <w:rsid w:val="002D6D6E"/>
    <w:rsid w:val="002E43B6"/>
    <w:rsid w:val="002E5F39"/>
    <w:rsid w:val="0030138F"/>
    <w:rsid w:val="003165F2"/>
    <w:rsid w:val="00322463"/>
    <w:rsid w:val="003345E9"/>
    <w:rsid w:val="00334C36"/>
    <w:rsid w:val="0034319D"/>
    <w:rsid w:val="0035027F"/>
    <w:rsid w:val="00354E94"/>
    <w:rsid w:val="00361D22"/>
    <w:rsid w:val="003648B5"/>
    <w:rsid w:val="003665FD"/>
    <w:rsid w:val="003843EE"/>
    <w:rsid w:val="003958E7"/>
    <w:rsid w:val="003A1394"/>
    <w:rsid w:val="003A2CB9"/>
    <w:rsid w:val="003A7297"/>
    <w:rsid w:val="003B4782"/>
    <w:rsid w:val="003C1435"/>
    <w:rsid w:val="003D0C14"/>
    <w:rsid w:val="003D1119"/>
    <w:rsid w:val="003D1944"/>
    <w:rsid w:val="003D44A5"/>
    <w:rsid w:val="003D6373"/>
    <w:rsid w:val="003E2E52"/>
    <w:rsid w:val="003E41D1"/>
    <w:rsid w:val="003E447C"/>
    <w:rsid w:val="003E4F63"/>
    <w:rsid w:val="003F5E62"/>
    <w:rsid w:val="00406FA0"/>
    <w:rsid w:val="00411D50"/>
    <w:rsid w:val="0041277E"/>
    <w:rsid w:val="00413F97"/>
    <w:rsid w:val="0041504B"/>
    <w:rsid w:val="00417F43"/>
    <w:rsid w:val="00447E84"/>
    <w:rsid w:val="004512FD"/>
    <w:rsid w:val="0045375C"/>
    <w:rsid w:val="00464E37"/>
    <w:rsid w:val="00472AE7"/>
    <w:rsid w:val="004758C5"/>
    <w:rsid w:val="0047636A"/>
    <w:rsid w:val="00485CA7"/>
    <w:rsid w:val="00490744"/>
    <w:rsid w:val="0049796E"/>
    <w:rsid w:val="004B1045"/>
    <w:rsid w:val="004B4B43"/>
    <w:rsid w:val="004C417B"/>
    <w:rsid w:val="004C62DC"/>
    <w:rsid w:val="004D24C5"/>
    <w:rsid w:val="004D4A78"/>
    <w:rsid w:val="004E201C"/>
    <w:rsid w:val="004F5E89"/>
    <w:rsid w:val="004F6D9C"/>
    <w:rsid w:val="00504C8D"/>
    <w:rsid w:val="00505FA8"/>
    <w:rsid w:val="00510D83"/>
    <w:rsid w:val="005112A8"/>
    <w:rsid w:val="00524A80"/>
    <w:rsid w:val="0052654A"/>
    <w:rsid w:val="00526ECA"/>
    <w:rsid w:val="00530383"/>
    <w:rsid w:val="00530E56"/>
    <w:rsid w:val="00543D6D"/>
    <w:rsid w:val="005544B7"/>
    <w:rsid w:val="005571C7"/>
    <w:rsid w:val="0056361C"/>
    <w:rsid w:val="0057088C"/>
    <w:rsid w:val="00570FA3"/>
    <w:rsid w:val="0057505F"/>
    <w:rsid w:val="00584E63"/>
    <w:rsid w:val="005900BD"/>
    <w:rsid w:val="00595A89"/>
    <w:rsid w:val="005B4F7F"/>
    <w:rsid w:val="005B67D2"/>
    <w:rsid w:val="005B708D"/>
    <w:rsid w:val="005C7CD5"/>
    <w:rsid w:val="005D57BF"/>
    <w:rsid w:val="005E0DE6"/>
    <w:rsid w:val="005F0954"/>
    <w:rsid w:val="005F4A12"/>
    <w:rsid w:val="00606E26"/>
    <w:rsid w:val="00612509"/>
    <w:rsid w:val="00613513"/>
    <w:rsid w:val="00615779"/>
    <w:rsid w:val="00615A43"/>
    <w:rsid w:val="00622328"/>
    <w:rsid w:val="00625219"/>
    <w:rsid w:val="00631FF8"/>
    <w:rsid w:val="0063695F"/>
    <w:rsid w:val="00640889"/>
    <w:rsid w:val="00653EA7"/>
    <w:rsid w:val="00655A93"/>
    <w:rsid w:val="006604F8"/>
    <w:rsid w:val="006611CA"/>
    <w:rsid w:val="006626DD"/>
    <w:rsid w:val="00663007"/>
    <w:rsid w:val="00674015"/>
    <w:rsid w:val="00676354"/>
    <w:rsid w:val="00691EB0"/>
    <w:rsid w:val="006B56AE"/>
    <w:rsid w:val="006B6374"/>
    <w:rsid w:val="006B7B46"/>
    <w:rsid w:val="006C2E8E"/>
    <w:rsid w:val="006C461C"/>
    <w:rsid w:val="006D2DF3"/>
    <w:rsid w:val="006D401F"/>
    <w:rsid w:val="006E038C"/>
    <w:rsid w:val="006E0486"/>
    <w:rsid w:val="006E0B73"/>
    <w:rsid w:val="006E4582"/>
    <w:rsid w:val="006E4B41"/>
    <w:rsid w:val="006E5019"/>
    <w:rsid w:val="006E6441"/>
    <w:rsid w:val="006F50B5"/>
    <w:rsid w:val="00703F7F"/>
    <w:rsid w:val="00706FB3"/>
    <w:rsid w:val="007125B6"/>
    <w:rsid w:val="007147C6"/>
    <w:rsid w:val="00715D66"/>
    <w:rsid w:val="007200A5"/>
    <w:rsid w:val="00727AB7"/>
    <w:rsid w:val="00732D9E"/>
    <w:rsid w:val="0073505B"/>
    <w:rsid w:val="00754A97"/>
    <w:rsid w:val="00766090"/>
    <w:rsid w:val="0077273F"/>
    <w:rsid w:val="00780F00"/>
    <w:rsid w:val="007819C3"/>
    <w:rsid w:val="007A2239"/>
    <w:rsid w:val="007B296E"/>
    <w:rsid w:val="007D6986"/>
    <w:rsid w:val="007E095D"/>
    <w:rsid w:val="007E20D6"/>
    <w:rsid w:val="007E5545"/>
    <w:rsid w:val="007F0B40"/>
    <w:rsid w:val="00802091"/>
    <w:rsid w:val="00810E4E"/>
    <w:rsid w:val="008112B0"/>
    <w:rsid w:val="00821E45"/>
    <w:rsid w:val="008227F5"/>
    <w:rsid w:val="008305E8"/>
    <w:rsid w:val="00830CB7"/>
    <w:rsid w:val="00835AE2"/>
    <w:rsid w:val="00841776"/>
    <w:rsid w:val="008637C3"/>
    <w:rsid w:val="008A2F87"/>
    <w:rsid w:val="008B4BFE"/>
    <w:rsid w:val="008C766A"/>
    <w:rsid w:val="008D3CF5"/>
    <w:rsid w:val="008F2616"/>
    <w:rsid w:val="008F3DC3"/>
    <w:rsid w:val="008F57DE"/>
    <w:rsid w:val="008F72F2"/>
    <w:rsid w:val="00930293"/>
    <w:rsid w:val="00944B20"/>
    <w:rsid w:val="0097386A"/>
    <w:rsid w:val="00976E17"/>
    <w:rsid w:val="0099734D"/>
    <w:rsid w:val="009A2CA0"/>
    <w:rsid w:val="009A56E5"/>
    <w:rsid w:val="009A7081"/>
    <w:rsid w:val="009B321C"/>
    <w:rsid w:val="009C00ED"/>
    <w:rsid w:val="009C7CA1"/>
    <w:rsid w:val="009D23D4"/>
    <w:rsid w:val="009D4E7A"/>
    <w:rsid w:val="009D7BD5"/>
    <w:rsid w:val="009E4AF8"/>
    <w:rsid w:val="009F6896"/>
    <w:rsid w:val="00A01DE8"/>
    <w:rsid w:val="00A131ED"/>
    <w:rsid w:val="00A13663"/>
    <w:rsid w:val="00A13C09"/>
    <w:rsid w:val="00A17F6F"/>
    <w:rsid w:val="00A42B20"/>
    <w:rsid w:val="00A4635D"/>
    <w:rsid w:val="00A526A9"/>
    <w:rsid w:val="00A55D19"/>
    <w:rsid w:val="00A5713E"/>
    <w:rsid w:val="00A57533"/>
    <w:rsid w:val="00A61231"/>
    <w:rsid w:val="00A71061"/>
    <w:rsid w:val="00A82E41"/>
    <w:rsid w:val="00A95FCC"/>
    <w:rsid w:val="00AA4443"/>
    <w:rsid w:val="00AA53B9"/>
    <w:rsid w:val="00AA7E56"/>
    <w:rsid w:val="00AB1FBC"/>
    <w:rsid w:val="00AB60AA"/>
    <w:rsid w:val="00AC0243"/>
    <w:rsid w:val="00AC0848"/>
    <w:rsid w:val="00AC7E0A"/>
    <w:rsid w:val="00AD283A"/>
    <w:rsid w:val="00AD5011"/>
    <w:rsid w:val="00AE1A99"/>
    <w:rsid w:val="00AF1026"/>
    <w:rsid w:val="00AF656A"/>
    <w:rsid w:val="00B1221E"/>
    <w:rsid w:val="00B16764"/>
    <w:rsid w:val="00B24FBB"/>
    <w:rsid w:val="00B46889"/>
    <w:rsid w:val="00B46A95"/>
    <w:rsid w:val="00B500B3"/>
    <w:rsid w:val="00B50C93"/>
    <w:rsid w:val="00B534E2"/>
    <w:rsid w:val="00B53DE3"/>
    <w:rsid w:val="00B547BC"/>
    <w:rsid w:val="00B72841"/>
    <w:rsid w:val="00B7520C"/>
    <w:rsid w:val="00B81C10"/>
    <w:rsid w:val="00B847DA"/>
    <w:rsid w:val="00B94E20"/>
    <w:rsid w:val="00B952B6"/>
    <w:rsid w:val="00BA126C"/>
    <w:rsid w:val="00BA1D07"/>
    <w:rsid w:val="00BB547D"/>
    <w:rsid w:val="00BC3ED6"/>
    <w:rsid w:val="00BC4EC3"/>
    <w:rsid w:val="00BC6C1E"/>
    <w:rsid w:val="00BD3F0F"/>
    <w:rsid w:val="00BE1D80"/>
    <w:rsid w:val="00BE336D"/>
    <w:rsid w:val="00BE3BB5"/>
    <w:rsid w:val="00C220AC"/>
    <w:rsid w:val="00C31670"/>
    <w:rsid w:val="00C3362A"/>
    <w:rsid w:val="00C4000E"/>
    <w:rsid w:val="00C40F85"/>
    <w:rsid w:val="00C41CD5"/>
    <w:rsid w:val="00C4415B"/>
    <w:rsid w:val="00C553FD"/>
    <w:rsid w:val="00C71A98"/>
    <w:rsid w:val="00C740E1"/>
    <w:rsid w:val="00C7427A"/>
    <w:rsid w:val="00C86059"/>
    <w:rsid w:val="00C8644F"/>
    <w:rsid w:val="00C94FEA"/>
    <w:rsid w:val="00C96DCA"/>
    <w:rsid w:val="00CA2126"/>
    <w:rsid w:val="00CA720C"/>
    <w:rsid w:val="00CB4992"/>
    <w:rsid w:val="00CB7B04"/>
    <w:rsid w:val="00CB7CCD"/>
    <w:rsid w:val="00CC2861"/>
    <w:rsid w:val="00CC4046"/>
    <w:rsid w:val="00CD5587"/>
    <w:rsid w:val="00CD66BA"/>
    <w:rsid w:val="00CE034A"/>
    <w:rsid w:val="00CE22DF"/>
    <w:rsid w:val="00CF3709"/>
    <w:rsid w:val="00CF682F"/>
    <w:rsid w:val="00D30C5A"/>
    <w:rsid w:val="00D343AF"/>
    <w:rsid w:val="00D35D53"/>
    <w:rsid w:val="00D40D27"/>
    <w:rsid w:val="00D41ED3"/>
    <w:rsid w:val="00D42ADD"/>
    <w:rsid w:val="00D4383B"/>
    <w:rsid w:val="00D47686"/>
    <w:rsid w:val="00D50A6A"/>
    <w:rsid w:val="00D552C9"/>
    <w:rsid w:val="00D67213"/>
    <w:rsid w:val="00D77A28"/>
    <w:rsid w:val="00D94F9F"/>
    <w:rsid w:val="00D97352"/>
    <w:rsid w:val="00DA10E2"/>
    <w:rsid w:val="00DA3EED"/>
    <w:rsid w:val="00DA48D8"/>
    <w:rsid w:val="00DA4EEA"/>
    <w:rsid w:val="00DA6350"/>
    <w:rsid w:val="00DB2BBD"/>
    <w:rsid w:val="00DB74C8"/>
    <w:rsid w:val="00DC05EF"/>
    <w:rsid w:val="00DC0C04"/>
    <w:rsid w:val="00DC248F"/>
    <w:rsid w:val="00DD5DE8"/>
    <w:rsid w:val="00DE2D8C"/>
    <w:rsid w:val="00DE3B48"/>
    <w:rsid w:val="00DF463F"/>
    <w:rsid w:val="00DF4E4B"/>
    <w:rsid w:val="00E00B3D"/>
    <w:rsid w:val="00E05391"/>
    <w:rsid w:val="00E14E99"/>
    <w:rsid w:val="00E1738F"/>
    <w:rsid w:val="00E2529C"/>
    <w:rsid w:val="00E340A3"/>
    <w:rsid w:val="00E37767"/>
    <w:rsid w:val="00E40AD2"/>
    <w:rsid w:val="00E42EED"/>
    <w:rsid w:val="00E53FBE"/>
    <w:rsid w:val="00E55CD9"/>
    <w:rsid w:val="00E64E94"/>
    <w:rsid w:val="00E712EC"/>
    <w:rsid w:val="00E7186C"/>
    <w:rsid w:val="00E75F61"/>
    <w:rsid w:val="00E81557"/>
    <w:rsid w:val="00E85061"/>
    <w:rsid w:val="00E8620C"/>
    <w:rsid w:val="00E92ECB"/>
    <w:rsid w:val="00E956C8"/>
    <w:rsid w:val="00EA1056"/>
    <w:rsid w:val="00EA3F4C"/>
    <w:rsid w:val="00EA4ADD"/>
    <w:rsid w:val="00EC7057"/>
    <w:rsid w:val="00EE32B6"/>
    <w:rsid w:val="00EE6523"/>
    <w:rsid w:val="00EF4B19"/>
    <w:rsid w:val="00EF6555"/>
    <w:rsid w:val="00EF79FA"/>
    <w:rsid w:val="00F06B94"/>
    <w:rsid w:val="00F112DB"/>
    <w:rsid w:val="00F1241D"/>
    <w:rsid w:val="00F15DD7"/>
    <w:rsid w:val="00F16041"/>
    <w:rsid w:val="00F305E2"/>
    <w:rsid w:val="00F42988"/>
    <w:rsid w:val="00F634D8"/>
    <w:rsid w:val="00F6382C"/>
    <w:rsid w:val="00F66786"/>
    <w:rsid w:val="00F772C2"/>
    <w:rsid w:val="00F85B03"/>
    <w:rsid w:val="00F92C63"/>
    <w:rsid w:val="00FB00EF"/>
    <w:rsid w:val="00FC2403"/>
    <w:rsid w:val="00FC3CC6"/>
    <w:rsid w:val="00FD1367"/>
    <w:rsid w:val="00FD2771"/>
    <w:rsid w:val="00FD74F6"/>
    <w:rsid w:val="00FD7752"/>
    <w:rsid w:val="00FE288B"/>
  </w:rsids>
  <m:mathPr>
    <m:mathFont m:val="Cambria Math"/>
    <m:brkBin m:val="before"/>
    <m:brkBinSub m:val="--"/>
    <m:smallFrac m:val="0"/>
    <m:dispDef/>
    <m:lMargin m:val="0"/>
    <m:rMargin m:val="0"/>
    <m:defJc m:val="centerGroup"/>
    <m:wrapIndent m:val="1440"/>
    <m:intLim m:val="subSup"/>
    <m:naryLim m:val="undOvr"/>
  </m:mathPr>
  <w:themeFontLang w:val="nl-NL"/>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2D9ECA0"/>
  <w15:docId w15:val="{C4FD0479-242D-467A-8891-65BF700E262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lang w:val="nl-NL" w:eastAsia="en-US" w:bidi="ar-SA"/>
      </w:rPr>
    </w:rPrDefault>
    <w:pPrDefault>
      <w:pPr>
        <w:spacing w:after="120" w:line="264"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rsid w:val="003D1119"/>
    <w:pPr>
      <w:spacing w:after="0" w:line="336" w:lineRule="auto"/>
    </w:pPr>
    <w:rPr>
      <w:rFonts w:asciiTheme="majorHAnsi" w:hAnsiTheme="majorHAnsi" w:cs="Arial (Koppen)"/>
      <w:color w:val="000000" w:themeColor="text1"/>
      <w:spacing w:val="2"/>
      <w:sz w:val="18"/>
      <w:szCs w:val="18"/>
    </w:rPr>
  </w:style>
  <w:style w:type="paragraph" w:styleId="Kop1">
    <w:name w:val="heading 1"/>
    <w:basedOn w:val="BasicParagraph"/>
    <w:next w:val="Standaard"/>
    <w:link w:val="Kop1Char"/>
    <w:autoRedefine/>
    <w:uiPriority w:val="9"/>
    <w:qFormat/>
    <w:rsid w:val="00CE034A"/>
    <w:pPr>
      <w:tabs>
        <w:tab w:val="left" w:pos="357"/>
      </w:tabs>
      <w:spacing w:after="120" w:line="276" w:lineRule="auto"/>
      <w:outlineLvl w:val="0"/>
    </w:pPr>
    <w:rPr>
      <w:rFonts w:ascii="Arial" w:hAnsi="Arial" w:cs="Arial"/>
      <w:b/>
      <w:bCs/>
      <w:color w:val="437214"/>
      <w:sz w:val="22"/>
      <w:szCs w:val="22"/>
      <w:lang w:val="en-US"/>
    </w:rPr>
  </w:style>
  <w:style w:type="paragraph" w:styleId="Kop2">
    <w:name w:val="heading 2"/>
    <w:basedOn w:val="Standaard"/>
    <w:next w:val="Standaard"/>
    <w:link w:val="Kop2Char"/>
    <w:uiPriority w:val="9"/>
    <w:unhideWhenUsed/>
    <w:qFormat/>
    <w:rsid w:val="00BE3BB5"/>
    <w:pPr>
      <w:keepNext/>
      <w:keepLines/>
      <w:tabs>
        <w:tab w:val="left" w:pos="357"/>
      </w:tabs>
      <w:spacing w:line="360" w:lineRule="auto"/>
      <w:outlineLvl w:val="1"/>
    </w:pPr>
    <w:rPr>
      <w:rFonts w:eastAsiaTheme="majorEastAsia" w:cstheme="majorBidi"/>
      <w:b/>
      <w:color w:val="6751CA" w:themeColor="accent1"/>
      <w:szCs w:val="28"/>
    </w:rPr>
  </w:style>
  <w:style w:type="paragraph" w:styleId="Kop3">
    <w:name w:val="heading 3"/>
    <w:basedOn w:val="Standaard"/>
    <w:next w:val="Standaard"/>
    <w:link w:val="Kop3Char"/>
    <w:uiPriority w:val="9"/>
    <w:unhideWhenUsed/>
    <w:qFormat/>
    <w:rsid w:val="00BE3BB5"/>
    <w:pPr>
      <w:keepNext/>
      <w:keepLines/>
      <w:spacing w:before="120" w:line="360" w:lineRule="auto"/>
      <w:outlineLvl w:val="2"/>
    </w:pPr>
    <w:rPr>
      <w:rFonts w:eastAsiaTheme="majorEastAsia" w:cstheme="majorBidi"/>
      <w:b/>
      <w:color w:val="6751CA" w:themeColor="text2"/>
      <w:szCs w:val="24"/>
    </w:rPr>
  </w:style>
  <w:style w:type="paragraph" w:styleId="Kop4">
    <w:name w:val="heading 4"/>
    <w:basedOn w:val="Standaard"/>
    <w:next w:val="Standaard"/>
    <w:link w:val="Kop4Char"/>
    <w:uiPriority w:val="9"/>
    <w:semiHidden/>
    <w:unhideWhenUsed/>
    <w:qFormat/>
    <w:rsid w:val="005F0954"/>
    <w:pPr>
      <w:keepNext/>
      <w:keepLines/>
      <w:spacing w:before="40"/>
      <w:outlineLvl w:val="3"/>
    </w:pPr>
    <w:rPr>
      <w:rFonts w:eastAsiaTheme="majorEastAsia" w:cstheme="majorBidi"/>
      <w:sz w:val="22"/>
      <w:szCs w:val="22"/>
    </w:rPr>
  </w:style>
  <w:style w:type="paragraph" w:styleId="Kop5">
    <w:name w:val="heading 5"/>
    <w:basedOn w:val="Standaard"/>
    <w:next w:val="Standaard"/>
    <w:link w:val="Kop5Char"/>
    <w:uiPriority w:val="9"/>
    <w:semiHidden/>
    <w:unhideWhenUsed/>
    <w:qFormat/>
    <w:rsid w:val="005F0954"/>
    <w:pPr>
      <w:keepNext/>
      <w:keepLines/>
      <w:spacing w:before="40"/>
      <w:outlineLvl w:val="4"/>
    </w:pPr>
    <w:rPr>
      <w:rFonts w:eastAsiaTheme="majorEastAsia" w:cstheme="majorBidi"/>
      <w:color w:val="6751CA" w:themeColor="text2"/>
      <w:sz w:val="22"/>
      <w:szCs w:val="22"/>
    </w:rPr>
  </w:style>
  <w:style w:type="paragraph" w:styleId="Kop6">
    <w:name w:val="heading 6"/>
    <w:basedOn w:val="Standaard"/>
    <w:next w:val="Standaard"/>
    <w:link w:val="Kop6Char"/>
    <w:uiPriority w:val="9"/>
    <w:semiHidden/>
    <w:unhideWhenUsed/>
    <w:qFormat/>
    <w:rsid w:val="005F0954"/>
    <w:pPr>
      <w:keepNext/>
      <w:keepLines/>
      <w:spacing w:before="40"/>
      <w:outlineLvl w:val="5"/>
    </w:pPr>
    <w:rPr>
      <w:rFonts w:eastAsiaTheme="majorEastAsia" w:cstheme="majorBidi"/>
      <w:i/>
      <w:iCs/>
      <w:color w:val="6751CA" w:themeColor="text2"/>
      <w:sz w:val="21"/>
      <w:szCs w:val="21"/>
    </w:rPr>
  </w:style>
  <w:style w:type="paragraph" w:styleId="Kop7">
    <w:name w:val="heading 7"/>
    <w:basedOn w:val="Standaard"/>
    <w:next w:val="Standaard"/>
    <w:link w:val="Kop7Char"/>
    <w:uiPriority w:val="9"/>
    <w:semiHidden/>
    <w:unhideWhenUsed/>
    <w:qFormat/>
    <w:rsid w:val="005F0954"/>
    <w:pPr>
      <w:keepNext/>
      <w:keepLines/>
      <w:spacing w:before="40"/>
      <w:outlineLvl w:val="6"/>
    </w:pPr>
    <w:rPr>
      <w:rFonts w:eastAsiaTheme="majorEastAsia" w:cstheme="majorBidi"/>
      <w:i/>
      <w:iCs/>
      <w:color w:val="2E216C" w:themeColor="accent1" w:themeShade="80"/>
      <w:sz w:val="21"/>
      <w:szCs w:val="21"/>
    </w:rPr>
  </w:style>
  <w:style w:type="paragraph" w:styleId="Kop8">
    <w:name w:val="heading 8"/>
    <w:basedOn w:val="Standaard"/>
    <w:next w:val="Standaard"/>
    <w:link w:val="Kop8Char"/>
    <w:uiPriority w:val="9"/>
    <w:semiHidden/>
    <w:unhideWhenUsed/>
    <w:qFormat/>
    <w:rsid w:val="005F0954"/>
    <w:pPr>
      <w:keepNext/>
      <w:keepLines/>
      <w:spacing w:before="40"/>
      <w:outlineLvl w:val="7"/>
    </w:pPr>
    <w:rPr>
      <w:rFonts w:eastAsiaTheme="majorEastAsia" w:cstheme="majorBidi"/>
      <w:b/>
      <w:bCs/>
      <w:color w:val="6751CA" w:themeColor="text2"/>
    </w:rPr>
  </w:style>
  <w:style w:type="paragraph" w:styleId="Kop9">
    <w:name w:val="heading 9"/>
    <w:basedOn w:val="Standaard"/>
    <w:next w:val="Standaard"/>
    <w:link w:val="Kop9Char"/>
    <w:uiPriority w:val="9"/>
    <w:semiHidden/>
    <w:unhideWhenUsed/>
    <w:qFormat/>
    <w:rsid w:val="005F0954"/>
    <w:pPr>
      <w:keepNext/>
      <w:keepLines/>
      <w:spacing w:before="40"/>
      <w:outlineLvl w:val="8"/>
    </w:pPr>
    <w:rPr>
      <w:rFonts w:eastAsiaTheme="majorEastAsia" w:cstheme="majorBidi"/>
      <w:b/>
      <w:bCs/>
      <w:i/>
      <w:iCs/>
      <w:color w:val="6751CA" w:themeColor="text2"/>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table" w:styleId="Tabelraster">
    <w:name w:val="Table Grid"/>
    <w:basedOn w:val="Standaardtabel"/>
    <w:uiPriority w:val="59"/>
    <w:rsid w:val="00CD66BA"/>
    <w:pPr>
      <w:spacing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ntekst">
    <w:name w:val="Balloon Text"/>
    <w:basedOn w:val="Standaard"/>
    <w:link w:val="BallontekstChar"/>
    <w:uiPriority w:val="99"/>
    <w:semiHidden/>
    <w:unhideWhenUsed/>
    <w:rsid w:val="00FD7752"/>
    <w:pPr>
      <w:spacing w:line="240" w:lineRule="auto"/>
    </w:pPr>
    <w:rPr>
      <w:rFonts w:ascii="Tahoma" w:hAnsi="Tahoma" w:cs="Tahoma"/>
      <w:sz w:val="16"/>
      <w:szCs w:val="16"/>
    </w:rPr>
  </w:style>
  <w:style w:type="character" w:customStyle="1" w:styleId="BallontekstChar">
    <w:name w:val="Ballontekst Char"/>
    <w:basedOn w:val="Standaardalinea-lettertype"/>
    <w:link w:val="Ballontekst"/>
    <w:uiPriority w:val="99"/>
    <w:semiHidden/>
    <w:rsid w:val="00FD7752"/>
    <w:rPr>
      <w:rFonts w:ascii="Tahoma" w:hAnsi="Tahoma" w:cs="Tahoma"/>
      <w:sz w:val="16"/>
      <w:szCs w:val="16"/>
    </w:rPr>
  </w:style>
  <w:style w:type="paragraph" w:styleId="Koptekst">
    <w:name w:val="header"/>
    <w:basedOn w:val="Standaard"/>
    <w:link w:val="KoptekstChar"/>
    <w:uiPriority w:val="99"/>
    <w:unhideWhenUsed/>
    <w:rsid w:val="00606E26"/>
    <w:pPr>
      <w:tabs>
        <w:tab w:val="center" w:pos="4536"/>
        <w:tab w:val="right" w:pos="9072"/>
      </w:tabs>
      <w:spacing w:line="240" w:lineRule="auto"/>
    </w:pPr>
  </w:style>
  <w:style w:type="character" w:customStyle="1" w:styleId="KoptekstChar">
    <w:name w:val="Koptekst Char"/>
    <w:basedOn w:val="Standaardalinea-lettertype"/>
    <w:link w:val="Koptekst"/>
    <w:uiPriority w:val="99"/>
    <w:rsid w:val="00606E26"/>
  </w:style>
  <w:style w:type="paragraph" w:styleId="Voettekst">
    <w:name w:val="footer"/>
    <w:basedOn w:val="Standaard"/>
    <w:link w:val="VoettekstChar"/>
    <w:uiPriority w:val="99"/>
    <w:unhideWhenUsed/>
    <w:rsid w:val="00606E26"/>
    <w:pPr>
      <w:tabs>
        <w:tab w:val="center" w:pos="4536"/>
        <w:tab w:val="right" w:pos="9072"/>
      </w:tabs>
      <w:spacing w:line="240" w:lineRule="auto"/>
    </w:pPr>
  </w:style>
  <w:style w:type="character" w:customStyle="1" w:styleId="VoettekstChar">
    <w:name w:val="Voettekst Char"/>
    <w:basedOn w:val="Standaardalinea-lettertype"/>
    <w:link w:val="Voettekst"/>
    <w:uiPriority w:val="99"/>
    <w:rsid w:val="00606E26"/>
  </w:style>
  <w:style w:type="character" w:customStyle="1" w:styleId="Kop1Char">
    <w:name w:val="Kop 1 Char"/>
    <w:basedOn w:val="Standaardalinea-lettertype"/>
    <w:link w:val="Kop1"/>
    <w:uiPriority w:val="9"/>
    <w:rsid w:val="00CE034A"/>
    <w:rPr>
      <w:rFonts w:ascii="Arial" w:hAnsi="Arial" w:cs="Arial"/>
      <w:b/>
      <w:bCs/>
      <w:color w:val="437214"/>
      <w:spacing w:val="2"/>
      <w:sz w:val="22"/>
      <w:szCs w:val="22"/>
      <w:lang w:val="en-US"/>
    </w:rPr>
  </w:style>
  <w:style w:type="paragraph" w:styleId="Lijstalinea">
    <w:name w:val="List Paragraph"/>
    <w:aliases w:val="Vet"/>
    <w:basedOn w:val="Standaard"/>
    <w:link w:val="LijstalineaChar"/>
    <w:uiPriority w:val="34"/>
    <w:qFormat/>
    <w:rsid w:val="00674015"/>
    <w:pPr>
      <w:numPr>
        <w:numId w:val="2"/>
      </w:numPr>
      <w:ind w:left="717" w:hanging="357"/>
      <w:contextualSpacing/>
    </w:pPr>
  </w:style>
  <w:style w:type="paragraph" w:styleId="Voetnoottekst">
    <w:name w:val="footnote text"/>
    <w:basedOn w:val="Standaard"/>
    <w:link w:val="VoetnoottekstChar"/>
    <w:uiPriority w:val="99"/>
    <w:semiHidden/>
    <w:unhideWhenUsed/>
    <w:rsid w:val="007F0B40"/>
    <w:pPr>
      <w:spacing w:line="240" w:lineRule="auto"/>
    </w:pPr>
  </w:style>
  <w:style w:type="character" w:customStyle="1" w:styleId="VoetnoottekstChar">
    <w:name w:val="Voetnoottekst Char"/>
    <w:basedOn w:val="Standaardalinea-lettertype"/>
    <w:link w:val="Voetnoottekst"/>
    <w:uiPriority w:val="99"/>
    <w:semiHidden/>
    <w:rsid w:val="007F0B40"/>
    <w:rPr>
      <w:rFonts w:ascii="Arial" w:eastAsia="Times New Roman" w:hAnsi="Arial" w:cs="Times New Roman"/>
      <w:sz w:val="20"/>
      <w:szCs w:val="20"/>
    </w:rPr>
  </w:style>
  <w:style w:type="character" w:styleId="Voetnootmarkering">
    <w:name w:val="footnote reference"/>
    <w:basedOn w:val="Standaardalinea-lettertype"/>
    <w:uiPriority w:val="99"/>
    <w:semiHidden/>
    <w:unhideWhenUsed/>
    <w:rsid w:val="007F0B40"/>
    <w:rPr>
      <w:vertAlign w:val="superscript"/>
    </w:rPr>
  </w:style>
  <w:style w:type="character" w:styleId="Verwijzingopmerking">
    <w:name w:val="annotation reference"/>
    <w:basedOn w:val="Standaardalinea-lettertype"/>
    <w:uiPriority w:val="99"/>
    <w:semiHidden/>
    <w:unhideWhenUsed/>
    <w:rsid w:val="00AF1026"/>
    <w:rPr>
      <w:sz w:val="16"/>
      <w:szCs w:val="16"/>
    </w:rPr>
  </w:style>
  <w:style w:type="paragraph" w:styleId="Tekstopmerking">
    <w:name w:val="annotation text"/>
    <w:basedOn w:val="Standaard"/>
    <w:link w:val="TekstopmerkingChar"/>
    <w:uiPriority w:val="99"/>
    <w:unhideWhenUsed/>
    <w:rsid w:val="00AF1026"/>
    <w:pPr>
      <w:spacing w:after="200" w:line="240" w:lineRule="auto"/>
    </w:pPr>
    <w:rPr>
      <w:rFonts w:eastAsia="MS Mincho"/>
    </w:rPr>
  </w:style>
  <w:style w:type="character" w:customStyle="1" w:styleId="TekstopmerkingChar">
    <w:name w:val="Tekst opmerking Char"/>
    <w:basedOn w:val="Standaardalinea-lettertype"/>
    <w:link w:val="Tekstopmerking"/>
    <w:uiPriority w:val="99"/>
    <w:rsid w:val="00AF1026"/>
    <w:rPr>
      <w:rFonts w:eastAsia="MS Mincho"/>
      <w:sz w:val="20"/>
      <w:szCs w:val="20"/>
    </w:rPr>
  </w:style>
  <w:style w:type="table" w:styleId="Lichtelijst-accent2">
    <w:name w:val="Light List Accent 2"/>
    <w:basedOn w:val="Standaardtabel"/>
    <w:uiPriority w:val="61"/>
    <w:rsid w:val="000F4A50"/>
    <w:pPr>
      <w:spacing w:line="240" w:lineRule="auto"/>
    </w:pPr>
    <w:tblPr>
      <w:tblStyleRowBandSize w:val="1"/>
      <w:tblStyleColBandSize w:val="1"/>
      <w:tblBorders>
        <w:top w:val="single" w:sz="8" w:space="0" w:color="FF8915" w:themeColor="accent2"/>
        <w:left w:val="single" w:sz="8" w:space="0" w:color="FF8915" w:themeColor="accent2"/>
        <w:bottom w:val="single" w:sz="8" w:space="0" w:color="FF8915" w:themeColor="accent2"/>
        <w:right w:val="single" w:sz="8" w:space="0" w:color="FF8915" w:themeColor="accent2"/>
      </w:tblBorders>
    </w:tblPr>
    <w:tblStylePr w:type="firstRow">
      <w:pPr>
        <w:spacing w:before="0" w:after="0" w:line="240" w:lineRule="auto"/>
      </w:pPr>
      <w:rPr>
        <w:b/>
        <w:bCs/>
        <w:color w:val="FFFFFF" w:themeColor="background1"/>
      </w:rPr>
      <w:tblPr/>
      <w:tcPr>
        <w:shd w:val="clear" w:color="auto" w:fill="FF8915" w:themeFill="accent2"/>
      </w:tcPr>
    </w:tblStylePr>
    <w:tblStylePr w:type="lastRow">
      <w:pPr>
        <w:spacing w:before="0" w:after="0" w:line="240" w:lineRule="auto"/>
      </w:pPr>
      <w:rPr>
        <w:b/>
        <w:bCs/>
      </w:rPr>
      <w:tblPr/>
      <w:tcPr>
        <w:tcBorders>
          <w:top w:val="double" w:sz="6" w:space="0" w:color="FF8915" w:themeColor="accent2"/>
          <w:left w:val="single" w:sz="8" w:space="0" w:color="FF8915" w:themeColor="accent2"/>
          <w:bottom w:val="single" w:sz="8" w:space="0" w:color="FF8915" w:themeColor="accent2"/>
          <w:right w:val="single" w:sz="8" w:space="0" w:color="FF8915" w:themeColor="accent2"/>
        </w:tcBorders>
      </w:tcPr>
    </w:tblStylePr>
    <w:tblStylePr w:type="firstCol">
      <w:rPr>
        <w:b/>
        <w:bCs/>
      </w:rPr>
    </w:tblStylePr>
    <w:tblStylePr w:type="lastCol">
      <w:rPr>
        <w:b/>
        <w:bCs/>
      </w:rPr>
    </w:tblStylePr>
    <w:tblStylePr w:type="band1Vert">
      <w:tblPr/>
      <w:tcPr>
        <w:tcBorders>
          <w:top w:val="single" w:sz="8" w:space="0" w:color="FF8915" w:themeColor="accent2"/>
          <w:left w:val="single" w:sz="8" w:space="0" w:color="FF8915" w:themeColor="accent2"/>
          <w:bottom w:val="single" w:sz="8" w:space="0" w:color="FF8915" w:themeColor="accent2"/>
          <w:right w:val="single" w:sz="8" w:space="0" w:color="FF8915" w:themeColor="accent2"/>
        </w:tcBorders>
      </w:tcPr>
    </w:tblStylePr>
    <w:tblStylePr w:type="band1Horz">
      <w:tblPr/>
      <w:tcPr>
        <w:tcBorders>
          <w:top w:val="single" w:sz="8" w:space="0" w:color="FF8915" w:themeColor="accent2"/>
          <w:left w:val="single" w:sz="8" w:space="0" w:color="FF8915" w:themeColor="accent2"/>
          <w:bottom w:val="single" w:sz="8" w:space="0" w:color="FF8915" w:themeColor="accent2"/>
          <w:right w:val="single" w:sz="8" w:space="0" w:color="FF8915" w:themeColor="accent2"/>
        </w:tcBorders>
      </w:tcPr>
    </w:tblStylePr>
  </w:style>
  <w:style w:type="paragraph" w:styleId="Onderwerpvanopmerking">
    <w:name w:val="annotation subject"/>
    <w:basedOn w:val="Tekstopmerking"/>
    <w:next w:val="Tekstopmerking"/>
    <w:link w:val="OnderwerpvanopmerkingChar"/>
    <w:uiPriority w:val="99"/>
    <w:semiHidden/>
    <w:unhideWhenUsed/>
    <w:rsid w:val="00C7427A"/>
    <w:pPr>
      <w:spacing w:after="0"/>
    </w:pPr>
    <w:rPr>
      <w:rFonts w:ascii="Arial" w:eastAsia="Times New Roman" w:hAnsi="Arial" w:cs="Times New Roman"/>
      <w:b/>
      <w:bCs/>
    </w:rPr>
  </w:style>
  <w:style w:type="character" w:customStyle="1" w:styleId="OnderwerpvanopmerkingChar">
    <w:name w:val="Onderwerp van opmerking Char"/>
    <w:basedOn w:val="TekstopmerkingChar"/>
    <w:link w:val="Onderwerpvanopmerking"/>
    <w:uiPriority w:val="99"/>
    <w:semiHidden/>
    <w:rsid w:val="00C7427A"/>
    <w:rPr>
      <w:rFonts w:ascii="Arial" w:eastAsia="Times New Roman" w:hAnsi="Arial" w:cs="Times New Roman"/>
      <w:b/>
      <w:bCs/>
      <w:sz w:val="20"/>
      <w:szCs w:val="20"/>
    </w:rPr>
  </w:style>
  <w:style w:type="character" w:customStyle="1" w:styleId="Kop2Char">
    <w:name w:val="Kop 2 Char"/>
    <w:basedOn w:val="Standaardalinea-lettertype"/>
    <w:link w:val="Kop2"/>
    <w:uiPriority w:val="9"/>
    <w:rsid w:val="00BE3BB5"/>
    <w:rPr>
      <w:rFonts w:asciiTheme="majorHAnsi" w:eastAsiaTheme="majorEastAsia" w:hAnsiTheme="majorHAnsi" w:cstheme="majorBidi"/>
      <w:b/>
      <w:color w:val="6751CA" w:themeColor="accent1"/>
      <w:spacing w:val="2"/>
      <w:sz w:val="18"/>
      <w:szCs w:val="28"/>
    </w:rPr>
  </w:style>
  <w:style w:type="character" w:customStyle="1" w:styleId="Kop3Char">
    <w:name w:val="Kop 3 Char"/>
    <w:basedOn w:val="Standaardalinea-lettertype"/>
    <w:link w:val="Kop3"/>
    <w:uiPriority w:val="9"/>
    <w:rsid w:val="00BE3BB5"/>
    <w:rPr>
      <w:rFonts w:asciiTheme="majorHAnsi" w:eastAsiaTheme="majorEastAsia" w:hAnsiTheme="majorHAnsi" w:cstheme="majorBidi"/>
      <w:b/>
      <w:color w:val="6751CA" w:themeColor="text2"/>
      <w:spacing w:val="2"/>
      <w:sz w:val="18"/>
      <w:szCs w:val="24"/>
    </w:rPr>
  </w:style>
  <w:style w:type="character" w:customStyle="1" w:styleId="Kop4Char">
    <w:name w:val="Kop 4 Char"/>
    <w:basedOn w:val="Standaardalinea-lettertype"/>
    <w:link w:val="Kop4"/>
    <w:uiPriority w:val="9"/>
    <w:semiHidden/>
    <w:rsid w:val="005F0954"/>
    <w:rPr>
      <w:rFonts w:asciiTheme="majorHAnsi" w:eastAsiaTheme="majorEastAsia" w:hAnsiTheme="majorHAnsi" w:cstheme="majorBidi"/>
      <w:sz w:val="22"/>
      <w:szCs w:val="22"/>
    </w:rPr>
  </w:style>
  <w:style w:type="character" w:customStyle="1" w:styleId="Kop5Char">
    <w:name w:val="Kop 5 Char"/>
    <w:basedOn w:val="Standaardalinea-lettertype"/>
    <w:link w:val="Kop5"/>
    <w:uiPriority w:val="9"/>
    <w:semiHidden/>
    <w:rsid w:val="005F0954"/>
    <w:rPr>
      <w:rFonts w:asciiTheme="majorHAnsi" w:eastAsiaTheme="majorEastAsia" w:hAnsiTheme="majorHAnsi" w:cstheme="majorBidi"/>
      <w:color w:val="6751CA" w:themeColor="text2"/>
      <w:sz w:val="22"/>
      <w:szCs w:val="22"/>
    </w:rPr>
  </w:style>
  <w:style w:type="character" w:customStyle="1" w:styleId="Kop6Char">
    <w:name w:val="Kop 6 Char"/>
    <w:basedOn w:val="Standaardalinea-lettertype"/>
    <w:link w:val="Kop6"/>
    <w:uiPriority w:val="9"/>
    <w:semiHidden/>
    <w:rsid w:val="005F0954"/>
    <w:rPr>
      <w:rFonts w:asciiTheme="majorHAnsi" w:eastAsiaTheme="majorEastAsia" w:hAnsiTheme="majorHAnsi" w:cstheme="majorBidi"/>
      <w:i/>
      <w:iCs/>
      <w:color w:val="6751CA" w:themeColor="text2"/>
      <w:sz w:val="21"/>
      <w:szCs w:val="21"/>
    </w:rPr>
  </w:style>
  <w:style w:type="character" w:customStyle="1" w:styleId="Kop7Char">
    <w:name w:val="Kop 7 Char"/>
    <w:basedOn w:val="Standaardalinea-lettertype"/>
    <w:link w:val="Kop7"/>
    <w:uiPriority w:val="9"/>
    <w:semiHidden/>
    <w:rsid w:val="005F0954"/>
    <w:rPr>
      <w:rFonts w:asciiTheme="majorHAnsi" w:eastAsiaTheme="majorEastAsia" w:hAnsiTheme="majorHAnsi" w:cstheme="majorBidi"/>
      <w:i/>
      <w:iCs/>
      <w:color w:val="2E216C" w:themeColor="accent1" w:themeShade="80"/>
      <w:sz w:val="21"/>
      <w:szCs w:val="21"/>
    </w:rPr>
  </w:style>
  <w:style w:type="character" w:customStyle="1" w:styleId="Kop8Char">
    <w:name w:val="Kop 8 Char"/>
    <w:basedOn w:val="Standaardalinea-lettertype"/>
    <w:link w:val="Kop8"/>
    <w:uiPriority w:val="9"/>
    <w:semiHidden/>
    <w:rsid w:val="005F0954"/>
    <w:rPr>
      <w:rFonts w:asciiTheme="majorHAnsi" w:eastAsiaTheme="majorEastAsia" w:hAnsiTheme="majorHAnsi" w:cstheme="majorBidi"/>
      <w:b/>
      <w:bCs/>
      <w:color w:val="6751CA" w:themeColor="text2"/>
    </w:rPr>
  </w:style>
  <w:style w:type="character" w:customStyle="1" w:styleId="Kop9Char">
    <w:name w:val="Kop 9 Char"/>
    <w:basedOn w:val="Standaardalinea-lettertype"/>
    <w:link w:val="Kop9"/>
    <w:uiPriority w:val="9"/>
    <w:semiHidden/>
    <w:rsid w:val="005F0954"/>
    <w:rPr>
      <w:rFonts w:asciiTheme="majorHAnsi" w:eastAsiaTheme="majorEastAsia" w:hAnsiTheme="majorHAnsi" w:cstheme="majorBidi"/>
      <w:b/>
      <w:bCs/>
      <w:i/>
      <w:iCs/>
      <w:color w:val="6751CA" w:themeColor="text2"/>
    </w:rPr>
  </w:style>
  <w:style w:type="paragraph" w:styleId="Titel">
    <w:name w:val="Title"/>
    <w:basedOn w:val="Standaard"/>
    <w:next w:val="Standaard"/>
    <w:link w:val="TitelChar"/>
    <w:uiPriority w:val="10"/>
    <w:qFormat/>
    <w:rsid w:val="003A2CB9"/>
    <w:pPr>
      <w:spacing w:line="240" w:lineRule="auto"/>
      <w:contextualSpacing/>
    </w:pPr>
    <w:rPr>
      <w:rFonts w:eastAsiaTheme="majorEastAsia" w:cs="Times New Roman (Koppen CS)"/>
      <w:b/>
      <w:color w:val="FF8915" w:themeColor="accent2"/>
      <w:spacing w:val="0"/>
      <w:sz w:val="60"/>
      <w:szCs w:val="56"/>
    </w:rPr>
  </w:style>
  <w:style w:type="character" w:customStyle="1" w:styleId="TitelChar">
    <w:name w:val="Titel Char"/>
    <w:basedOn w:val="Standaardalinea-lettertype"/>
    <w:link w:val="Titel"/>
    <w:uiPriority w:val="10"/>
    <w:rsid w:val="003A2CB9"/>
    <w:rPr>
      <w:rFonts w:asciiTheme="majorHAnsi" w:eastAsiaTheme="majorEastAsia" w:hAnsiTheme="majorHAnsi" w:cs="Times New Roman (Koppen CS)"/>
      <w:b/>
      <w:color w:val="FF8915" w:themeColor="accent2"/>
      <w:sz w:val="60"/>
      <w:szCs w:val="56"/>
    </w:rPr>
  </w:style>
  <w:style w:type="paragraph" w:styleId="Ondertitel">
    <w:name w:val="Subtitle"/>
    <w:basedOn w:val="BasicParagraph"/>
    <w:next w:val="Standaard"/>
    <w:link w:val="OndertitelChar"/>
    <w:uiPriority w:val="11"/>
    <w:qFormat/>
    <w:rsid w:val="00D67213"/>
    <w:pPr>
      <w:spacing w:line="240" w:lineRule="auto"/>
      <w:jc w:val="both"/>
    </w:pPr>
    <w:rPr>
      <w:rFonts w:ascii="Arial" w:hAnsi="Arial" w:cs="Arial"/>
      <w:color w:val="6751CA" w:themeColor="text2"/>
      <w:spacing w:val="4"/>
      <w:sz w:val="40"/>
      <w:szCs w:val="28"/>
      <w:lang w:val="nl-NL"/>
    </w:rPr>
  </w:style>
  <w:style w:type="character" w:customStyle="1" w:styleId="OndertitelChar">
    <w:name w:val="Ondertitel Char"/>
    <w:basedOn w:val="Standaardalinea-lettertype"/>
    <w:link w:val="Ondertitel"/>
    <w:uiPriority w:val="11"/>
    <w:rsid w:val="00D67213"/>
    <w:rPr>
      <w:rFonts w:ascii="Arial" w:hAnsi="Arial" w:cs="Arial"/>
      <w:color w:val="6751CA" w:themeColor="text2"/>
      <w:spacing w:val="4"/>
      <w:sz w:val="40"/>
      <w:szCs w:val="28"/>
    </w:rPr>
  </w:style>
  <w:style w:type="table" w:customStyle="1" w:styleId="Stijl1">
    <w:name w:val="Stijl1"/>
    <w:basedOn w:val="Standaardtabel"/>
    <w:uiPriority w:val="99"/>
    <w:rsid w:val="004B1045"/>
    <w:pPr>
      <w:spacing w:line="240" w:lineRule="auto"/>
    </w:pPr>
    <w:tblPr/>
  </w:style>
  <w:style w:type="table" w:styleId="Lichtelijst-accent1">
    <w:name w:val="Light List Accent 1"/>
    <w:basedOn w:val="Standaardtabel"/>
    <w:uiPriority w:val="61"/>
    <w:rsid w:val="004B1045"/>
    <w:pPr>
      <w:spacing w:line="240" w:lineRule="auto"/>
    </w:pPr>
    <w:tblPr>
      <w:tblStyleRowBandSize w:val="1"/>
      <w:tblStyleColBandSize w:val="1"/>
      <w:tblBorders>
        <w:top w:val="single" w:sz="8" w:space="0" w:color="6751CA" w:themeColor="accent1"/>
        <w:left w:val="single" w:sz="8" w:space="0" w:color="6751CA" w:themeColor="accent1"/>
        <w:bottom w:val="single" w:sz="8" w:space="0" w:color="6751CA" w:themeColor="accent1"/>
        <w:right w:val="single" w:sz="8" w:space="0" w:color="6751CA" w:themeColor="accent1"/>
      </w:tblBorders>
    </w:tblPr>
    <w:tblStylePr w:type="firstRow">
      <w:pPr>
        <w:spacing w:before="0" w:after="0" w:line="240" w:lineRule="auto"/>
      </w:pPr>
      <w:rPr>
        <w:b/>
        <w:bCs/>
        <w:color w:val="FFFFFF" w:themeColor="background1"/>
      </w:rPr>
      <w:tblPr/>
      <w:tcPr>
        <w:shd w:val="clear" w:color="auto" w:fill="6751CA" w:themeFill="accent1"/>
      </w:tcPr>
    </w:tblStylePr>
    <w:tblStylePr w:type="lastRow">
      <w:pPr>
        <w:spacing w:before="0" w:after="0" w:line="240" w:lineRule="auto"/>
      </w:pPr>
      <w:rPr>
        <w:b/>
        <w:bCs/>
      </w:rPr>
      <w:tblPr/>
      <w:tcPr>
        <w:tcBorders>
          <w:top w:val="double" w:sz="6" w:space="0" w:color="6751CA" w:themeColor="accent1"/>
          <w:left w:val="single" w:sz="8" w:space="0" w:color="6751CA" w:themeColor="accent1"/>
          <w:bottom w:val="single" w:sz="8" w:space="0" w:color="6751CA" w:themeColor="accent1"/>
          <w:right w:val="single" w:sz="8" w:space="0" w:color="6751CA" w:themeColor="accent1"/>
        </w:tcBorders>
      </w:tcPr>
    </w:tblStylePr>
    <w:tblStylePr w:type="firstCol">
      <w:rPr>
        <w:b/>
        <w:bCs/>
      </w:rPr>
    </w:tblStylePr>
    <w:tblStylePr w:type="lastCol">
      <w:rPr>
        <w:b/>
        <w:bCs/>
      </w:rPr>
    </w:tblStylePr>
    <w:tblStylePr w:type="band1Vert">
      <w:tblPr/>
      <w:tcPr>
        <w:tcBorders>
          <w:top w:val="single" w:sz="8" w:space="0" w:color="6751CA" w:themeColor="accent1"/>
          <w:left w:val="single" w:sz="8" w:space="0" w:color="6751CA" w:themeColor="accent1"/>
          <w:bottom w:val="single" w:sz="8" w:space="0" w:color="6751CA" w:themeColor="accent1"/>
          <w:right w:val="single" w:sz="8" w:space="0" w:color="6751CA" w:themeColor="accent1"/>
        </w:tcBorders>
      </w:tcPr>
    </w:tblStylePr>
    <w:tblStylePr w:type="band1Horz">
      <w:tblPr/>
      <w:tcPr>
        <w:tcBorders>
          <w:top w:val="single" w:sz="8" w:space="0" w:color="6751CA" w:themeColor="accent1"/>
          <w:left w:val="single" w:sz="8" w:space="0" w:color="6751CA" w:themeColor="accent1"/>
          <w:bottom w:val="single" w:sz="8" w:space="0" w:color="6751CA" w:themeColor="accent1"/>
          <w:right w:val="single" w:sz="8" w:space="0" w:color="6751CA" w:themeColor="accent1"/>
        </w:tcBorders>
      </w:tcPr>
    </w:tblStylePr>
  </w:style>
  <w:style w:type="paragraph" w:styleId="Kopvaninhoudsopgave">
    <w:name w:val="TOC Heading"/>
    <w:basedOn w:val="Kop1"/>
    <w:next w:val="Standaard"/>
    <w:uiPriority w:val="39"/>
    <w:semiHidden/>
    <w:unhideWhenUsed/>
    <w:qFormat/>
    <w:rsid w:val="005F0954"/>
    <w:pPr>
      <w:outlineLvl w:val="9"/>
    </w:pPr>
  </w:style>
  <w:style w:type="character" w:styleId="Hyperlink">
    <w:name w:val="Hyperlink"/>
    <w:basedOn w:val="Standaardalinea-lettertype"/>
    <w:uiPriority w:val="99"/>
    <w:unhideWhenUsed/>
    <w:rsid w:val="00490744"/>
    <w:rPr>
      <w:color w:val="5F74E9" w:themeColor="accent4"/>
      <w:u w:val="single"/>
    </w:rPr>
  </w:style>
  <w:style w:type="paragraph" w:styleId="Normaalweb">
    <w:name w:val="Normal (Web)"/>
    <w:basedOn w:val="Standaard"/>
    <w:uiPriority w:val="99"/>
    <w:semiHidden/>
    <w:unhideWhenUsed/>
    <w:rsid w:val="0077273F"/>
    <w:pPr>
      <w:spacing w:before="100" w:beforeAutospacing="1" w:after="100" w:afterAutospacing="1" w:line="240" w:lineRule="auto"/>
    </w:pPr>
    <w:rPr>
      <w:rFonts w:ascii="Times New Roman" w:eastAsia="Times New Roman" w:hAnsi="Times New Roman" w:cs="Times New Roman"/>
      <w:sz w:val="24"/>
      <w:szCs w:val="24"/>
      <w:lang w:eastAsia="nl-NL"/>
    </w:rPr>
  </w:style>
  <w:style w:type="paragraph" w:styleId="Bijschrift">
    <w:name w:val="caption"/>
    <w:basedOn w:val="Standaard"/>
    <w:next w:val="Standaard"/>
    <w:uiPriority w:val="35"/>
    <w:semiHidden/>
    <w:unhideWhenUsed/>
    <w:qFormat/>
    <w:rsid w:val="005F0954"/>
    <w:pPr>
      <w:spacing w:line="240" w:lineRule="auto"/>
    </w:pPr>
    <w:rPr>
      <w:b/>
      <w:bCs/>
      <w:smallCaps/>
      <w:color w:val="595959" w:themeColor="text1" w:themeTint="A6"/>
      <w:spacing w:val="6"/>
    </w:rPr>
  </w:style>
  <w:style w:type="paragraph" w:styleId="Inhopg1">
    <w:name w:val="toc 1"/>
    <w:basedOn w:val="Standaard"/>
    <w:next w:val="Standaard"/>
    <w:autoRedefine/>
    <w:uiPriority w:val="39"/>
    <w:unhideWhenUsed/>
    <w:rsid w:val="006D2DF3"/>
    <w:pPr>
      <w:spacing w:after="100" w:line="240" w:lineRule="exact"/>
    </w:pPr>
    <w:rPr>
      <w:rFonts w:ascii="Verdana" w:eastAsiaTheme="minorHAnsi" w:hAnsi="Verdana"/>
    </w:rPr>
  </w:style>
  <w:style w:type="paragraph" w:styleId="Inhopg2">
    <w:name w:val="toc 2"/>
    <w:basedOn w:val="Standaard"/>
    <w:next w:val="Standaard"/>
    <w:autoRedefine/>
    <w:uiPriority w:val="39"/>
    <w:unhideWhenUsed/>
    <w:rsid w:val="006D2DF3"/>
    <w:pPr>
      <w:spacing w:after="100" w:line="240" w:lineRule="exact"/>
      <w:ind w:left="180"/>
    </w:pPr>
    <w:rPr>
      <w:rFonts w:ascii="Verdana" w:eastAsiaTheme="minorHAnsi" w:hAnsi="Verdana"/>
    </w:rPr>
  </w:style>
  <w:style w:type="character" w:styleId="Onopgelostemelding">
    <w:name w:val="Unresolved Mention"/>
    <w:basedOn w:val="Standaardalinea-lettertype"/>
    <w:uiPriority w:val="99"/>
    <w:semiHidden/>
    <w:unhideWhenUsed/>
    <w:rsid w:val="00D42ADD"/>
    <w:rPr>
      <w:color w:val="605E5C"/>
      <w:shd w:val="clear" w:color="auto" w:fill="E1DFDD"/>
    </w:rPr>
  </w:style>
  <w:style w:type="paragraph" w:styleId="Geenafstand">
    <w:name w:val="No Spacing"/>
    <w:basedOn w:val="Standaard"/>
    <w:uiPriority w:val="1"/>
    <w:qFormat/>
    <w:rsid w:val="001A7AC2"/>
  </w:style>
  <w:style w:type="paragraph" w:customStyle="1" w:styleId="BasicParagraph">
    <w:name w:val="[Basic Paragraph]"/>
    <w:basedOn w:val="Standaard"/>
    <w:uiPriority w:val="99"/>
    <w:rsid w:val="0041504B"/>
    <w:pPr>
      <w:autoSpaceDE w:val="0"/>
      <w:autoSpaceDN w:val="0"/>
      <w:adjustRightInd w:val="0"/>
      <w:spacing w:line="288" w:lineRule="auto"/>
      <w:textAlignment w:val="center"/>
    </w:pPr>
    <w:rPr>
      <w:rFonts w:ascii="MinionPro-Regular" w:hAnsi="MinionPro-Regular" w:cs="MinionPro-Regular"/>
      <w:color w:val="000000"/>
      <w:sz w:val="24"/>
      <w:szCs w:val="24"/>
      <w:lang w:val="en-GB"/>
    </w:rPr>
  </w:style>
  <w:style w:type="numbering" w:customStyle="1" w:styleId="Huidigelijst1">
    <w:name w:val="Huidige lijst1"/>
    <w:uiPriority w:val="99"/>
    <w:rsid w:val="001A7AC2"/>
    <w:pPr>
      <w:numPr>
        <w:numId w:val="1"/>
      </w:numPr>
    </w:pPr>
  </w:style>
  <w:style w:type="character" w:styleId="Subtielebenadrukking">
    <w:name w:val="Subtle Emphasis"/>
    <w:basedOn w:val="Standaardalinea-lettertype"/>
    <w:uiPriority w:val="19"/>
    <w:rsid w:val="00490744"/>
    <w:rPr>
      <w:i/>
      <w:iCs/>
      <w:color w:val="404040" w:themeColor="text1" w:themeTint="BF"/>
    </w:rPr>
  </w:style>
  <w:style w:type="character" w:styleId="Nadruk">
    <w:name w:val="Emphasis"/>
    <w:basedOn w:val="Standaardalinea-lettertype"/>
    <w:uiPriority w:val="20"/>
    <w:rsid w:val="00490744"/>
    <w:rPr>
      <w:i w:val="0"/>
      <w:iCs/>
      <w:u w:val="single"/>
    </w:rPr>
  </w:style>
  <w:style w:type="character" w:styleId="Intensievebenadrukking">
    <w:name w:val="Intense Emphasis"/>
    <w:basedOn w:val="Standaardalinea-lettertype"/>
    <w:uiPriority w:val="21"/>
    <w:rsid w:val="00490744"/>
    <w:rPr>
      <w:i w:val="0"/>
      <w:iCs/>
      <w:color w:val="6751CA" w:themeColor="accent1"/>
      <w:u w:val="single"/>
    </w:rPr>
  </w:style>
  <w:style w:type="paragraph" w:styleId="Citaat">
    <w:name w:val="Quote"/>
    <w:basedOn w:val="Standaard"/>
    <w:next w:val="Standaard"/>
    <w:link w:val="CitaatChar"/>
    <w:uiPriority w:val="29"/>
    <w:rsid w:val="00490744"/>
    <w:pPr>
      <w:spacing w:before="200" w:after="160"/>
      <w:ind w:left="864" w:right="864"/>
      <w:jc w:val="center"/>
    </w:pPr>
    <w:rPr>
      <w:i/>
      <w:iCs/>
      <w:color w:val="404040" w:themeColor="text1" w:themeTint="BF"/>
    </w:rPr>
  </w:style>
  <w:style w:type="character" w:customStyle="1" w:styleId="CitaatChar">
    <w:name w:val="Citaat Char"/>
    <w:basedOn w:val="Standaardalinea-lettertype"/>
    <w:link w:val="Citaat"/>
    <w:uiPriority w:val="29"/>
    <w:rsid w:val="00490744"/>
    <w:rPr>
      <w:rFonts w:asciiTheme="majorHAnsi" w:hAnsiTheme="majorHAnsi" w:cs="Arial (Koppen)"/>
      <w:i/>
      <w:iCs/>
      <w:color w:val="404040" w:themeColor="text1" w:themeTint="BF"/>
      <w:spacing w:val="3"/>
      <w:sz w:val="18"/>
      <w:szCs w:val="18"/>
    </w:rPr>
  </w:style>
  <w:style w:type="numbering" w:customStyle="1" w:styleId="Huidigelijst2">
    <w:name w:val="Huidige lijst2"/>
    <w:uiPriority w:val="99"/>
    <w:rsid w:val="00674015"/>
    <w:pPr>
      <w:numPr>
        <w:numId w:val="3"/>
      </w:numPr>
    </w:pPr>
  </w:style>
  <w:style w:type="character" w:styleId="Zwaar">
    <w:name w:val="Strong"/>
    <w:basedOn w:val="Standaardalinea-lettertype"/>
    <w:uiPriority w:val="22"/>
    <w:rsid w:val="00780F00"/>
    <w:rPr>
      <w:b/>
      <w:bCs/>
    </w:rPr>
  </w:style>
  <w:style w:type="numbering" w:customStyle="1" w:styleId="Huidigelijst3">
    <w:name w:val="Huidige lijst3"/>
    <w:uiPriority w:val="99"/>
    <w:rsid w:val="00780F00"/>
    <w:pPr>
      <w:numPr>
        <w:numId w:val="4"/>
      </w:numPr>
    </w:pPr>
  </w:style>
  <w:style w:type="character" w:customStyle="1" w:styleId="LijstalineaChar">
    <w:name w:val="Lijstalinea Char"/>
    <w:aliases w:val="Vet Char"/>
    <w:basedOn w:val="Standaardalinea-lettertype"/>
    <w:link w:val="Lijstalinea"/>
    <w:uiPriority w:val="34"/>
    <w:rsid w:val="00C31670"/>
    <w:rPr>
      <w:rFonts w:asciiTheme="majorHAnsi" w:hAnsiTheme="majorHAnsi" w:cs="Arial (Koppen)"/>
      <w:color w:val="000000" w:themeColor="text1"/>
      <w:spacing w:val="2"/>
      <w:sz w:val="18"/>
      <w:szCs w:val="18"/>
    </w:rPr>
  </w:style>
  <w:style w:type="paragraph" w:customStyle="1" w:styleId="Intro">
    <w:name w:val="Intro"/>
    <w:basedOn w:val="Standaard"/>
    <w:qFormat/>
    <w:rsid w:val="00821E45"/>
    <w:rPr>
      <w:color w:val="6751CA" w:themeColor="accent1"/>
      <w:sz w:val="22"/>
      <w:lang w:val="en-US"/>
    </w:rPr>
  </w:style>
  <w:style w:type="paragraph" w:styleId="Revisie">
    <w:name w:val="Revision"/>
    <w:hidden/>
    <w:uiPriority w:val="99"/>
    <w:semiHidden/>
    <w:rsid w:val="0097386A"/>
    <w:pPr>
      <w:spacing w:after="0" w:line="240" w:lineRule="auto"/>
    </w:pPr>
    <w:rPr>
      <w:rFonts w:asciiTheme="majorHAnsi" w:hAnsiTheme="majorHAnsi" w:cs="Arial (Koppen)"/>
      <w:color w:val="000000" w:themeColor="text1"/>
      <w:spacing w:val="2"/>
      <w:sz w:val="18"/>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12801361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yperlink" Target="mailto:thak@utrecht.nl" TargetMode="External"/><Relationship Id="rId18" Type="http://schemas.openxmlformats.org/officeDocument/2006/relationships/image" Target="media/image6.png"/><Relationship Id="rId26" Type="http://schemas.openxmlformats.org/officeDocument/2006/relationships/footer" Target="footer3.xml"/><Relationship Id="rId3" Type="http://schemas.openxmlformats.org/officeDocument/2006/relationships/customXml" Target="../customXml/item3.xml"/><Relationship Id="rId21" Type="http://schemas.openxmlformats.org/officeDocument/2006/relationships/header" Target="header1.xml"/><Relationship Id="rId7" Type="http://schemas.openxmlformats.org/officeDocument/2006/relationships/settings" Target="settings.xml"/><Relationship Id="rId12" Type="http://schemas.openxmlformats.org/officeDocument/2006/relationships/hyperlink" Target="http://www.struikroven.nu/thak" TargetMode="External"/><Relationship Id="rId17" Type="http://schemas.openxmlformats.org/officeDocument/2006/relationships/image" Target="media/image5.emf"/><Relationship Id="rId25" Type="http://schemas.openxmlformats.org/officeDocument/2006/relationships/header" Target="header3.xml"/><Relationship Id="rId2" Type="http://schemas.openxmlformats.org/officeDocument/2006/relationships/customXml" Target="../customXml/item2.xml"/><Relationship Id="rId16" Type="http://schemas.openxmlformats.org/officeDocument/2006/relationships/image" Target="media/image4.emf"/><Relationship Id="rId20" Type="http://schemas.openxmlformats.org/officeDocument/2006/relationships/hyperlink" Target="mailto:thak@portaal.nl" TargetMode="Externa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emf"/><Relationship Id="rId24" Type="http://schemas.openxmlformats.org/officeDocument/2006/relationships/footer" Target="footer2.xml"/><Relationship Id="rId5" Type="http://schemas.openxmlformats.org/officeDocument/2006/relationships/numbering" Target="numbering.xml"/><Relationship Id="rId15" Type="http://schemas.openxmlformats.org/officeDocument/2006/relationships/image" Target="media/image3.emf"/><Relationship Id="rId23" Type="http://schemas.openxmlformats.org/officeDocument/2006/relationships/footer" Target="footer1.xml"/><Relationship Id="rId28" Type="http://schemas.microsoft.com/office/2011/relationships/people" Target="people.xml"/><Relationship Id="rId10" Type="http://schemas.openxmlformats.org/officeDocument/2006/relationships/endnotes" Target="endnotes.xml"/><Relationship Id="rId19" Type="http://schemas.openxmlformats.org/officeDocument/2006/relationships/hyperlink" Target="mailto:thak@woonin.nl" TargetMode="Externa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image" Target="media/image2.emf"/><Relationship Id="rId22" Type="http://schemas.openxmlformats.org/officeDocument/2006/relationships/header" Target="header2.xml"/><Relationship Id="rId27" Type="http://schemas.openxmlformats.org/officeDocument/2006/relationships/fontTable" Target="fontTable.xml"/></Relationships>
</file>

<file path=word/_rels/header1.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image" Target="media/image7.png"/></Relationships>
</file>

<file path=word/_rels/header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image" Target="media/image9.jpeg"/><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jpeg"/></Relationships>
</file>

<file path=word/_rels/header3.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image" Target="media/image7.png"/></Relationships>
</file>

<file path=word/_rels/settings.xml.rels><?xml version="1.0" encoding="UTF-8" standalone="yes"?>
<Relationships xmlns="http://schemas.openxmlformats.org/package/2006/relationships"><Relationship Id="rId1" Type="http://schemas.openxmlformats.org/officeDocument/2006/relationships/attachedTemplate" Target="https://mitrosutrecht.sharepoint.com/sites/Templates/Office/Nieuwsbrief_KLEINEFOTO.dotx" TargetMode="External"/></Relationships>
</file>

<file path=word/theme/theme1.xml><?xml version="1.0" encoding="utf-8"?>
<a:theme xmlns:a="http://schemas.openxmlformats.org/drawingml/2006/main" name="Office-thema">
  <a:themeElements>
    <a:clrScheme name="Woonin">
      <a:dk1>
        <a:srgbClr val="000000"/>
      </a:dk1>
      <a:lt1>
        <a:srgbClr val="FFFFFF"/>
      </a:lt1>
      <a:dk2>
        <a:srgbClr val="6751CA"/>
      </a:dk2>
      <a:lt2>
        <a:srgbClr val="FFFFFF"/>
      </a:lt2>
      <a:accent1>
        <a:srgbClr val="6751CA"/>
      </a:accent1>
      <a:accent2>
        <a:srgbClr val="FF8915"/>
      </a:accent2>
      <a:accent3>
        <a:srgbClr val="0094A6"/>
      </a:accent3>
      <a:accent4>
        <a:srgbClr val="5F74E9"/>
      </a:accent4>
      <a:accent5>
        <a:srgbClr val="FBB811"/>
      </a:accent5>
      <a:accent6>
        <a:srgbClr val="FF868E"/>
      </a:accent6>
      <a:hlink>
        <a:srgbClr val="FF8915"/>
      </a:hlink>
      <a:folHlink>
        <a:srgbClr val="FF8915"/>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ln w="12700"/>
      </a:spPr>
      <a:bodyPr wrap="square" rtlCol="0"/>
      <a:lstStyle/>
      <a:style>
        <a:lnRef idx="2">
          <a:schemeClr val="accent4">
            <a:shade val="50000"/>
          </a:schemeClr>
        </a:lnRef>
        <a:fillRef idx="1">
          <a:schemeClr val="accent4"/>
        </a:fillRef>
        <a:effectRef idx="0">
          <a:schemeClr val="accent4"/>
        </a:effectRef>
        <a:fontRef idx="minor">
          <a:schemeClr val="lt1"/>
        </a:fontRef>
      </a:style>
    </a:tx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B8812493135D34896538D3D2792630C" ma:contentTypeVersion="2" ma:contentTypeDescription="Een nieuw document maken." ma:contentTypeScope="" ma:versionID="52c4bfe51593e61503492ea736737624">
  <xsd:schema xmlns:xsd="http://www.w3.org/2001/XMLSchema" xmlns:xs="http://www.w3.org/2001/XMLSchema" xmlns:p="http://schemas.microsoft.com/office/2006/metadata/properties" xmlns:ns2="73677777-f931-41ac-a9b0-de11b50ddc4a" targetNamespace="http://schemas.microsoft.com/office/2006/metadata/properties" ma:root="true" ma:fieldsID="e10868ee01f7b6b33735e34b91445571" ns2:_="">
    <xsd:import namespace="73677777-f931-41ac-a9b0-de11b50ddc4a"/>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3677777-f931-41ac-a9b0-de11b50ddc4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7FA8AA7F-AFB7-4D49-9BCF-24ADDDE98147}">
  <ds:schemaRefs>
    <ds:schemaRef ds:uri="http://schemas.microsoft.com/sharepoint/v3/contenttype/forms"/>
  </ds:schemaRefs>
</ds:datastoreItem>
</file>

<file path=customXml/itemProps2.xml><?xml version="1.0" encoding="utf-8"?>
<ds:datastoreItem xmlns:ds="http://schemas.openxmlformats.org/officeDocument/2006/customXml" ds:itemID="{8F68598D-5447-4B86-8B71-1913539CCBDF}">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6154C2AE-4856-44F1-9318-900E1EC54C3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3677777-f931-41ac-a9b0-de11b50ddc4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B7226CC2-B795-4B91-8BF9-7685832DE804}">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Nieuwsbrief_KLEINEFOTO.dotx</Template>
  <TotalTime>37</TotalTime>
  <Pages>1</Pages>
  <Words>452</Words>
  <Characters>2487</Characters>
  <Application>Microsoft Office Word</Application>
  <DocSecurity>0</DocSecurity>
  <Lines>20</Lines>
  <Paragraphs>5</Paragraphs>
  <ScaleCrop>false</ScaleCrop>
  <HeadingPairs>
    <vt:vector size="2" baseType="variant">
      <vt:variant>
        <vt:lpstr>Titel</vt:lpstr>
      </vt:variant>
      <vt:variant>
        <vt:i4>1</vt:i4>
      </vt:variant>
    </vt:vector>
  </HeadingPairs>
  <TitlesOfParts>
    <vt:vector size="1" baseType="lpstr">
      <vt:lpstr/>
    </vt:vector>
  </TitlesOfParts>
  <Manager/>
  <Company>Woonin</Company>
  <LinksUpToDate>false</LinksUpToDate>
  <CharactersWithSpaces>2934</CharactersWithSpaces>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Jessica van Breda</dc:creator>
  <cp:keywords/>
  <dc:description/>
  <cp:lastModifiedBy>Jessica van Breda</cp:lastModifiedBy>
  <cp:revision>2</cp:revision>
  <cp:lastPrinted>2023-01-09T10:23:00Z</cp:lastPrinted>
  <dcterms:created xsi:type="dcterms:W3CDTF">2024-02-21T10:00:00Z</dcterms:created>
  <dcterms:modified xsi:type="dcterms:W3CDTF">2024-02-21T10:54:00Z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0x0101003B8812493135D34896538D3D2792630C</vt:lpwstr>
  </property>
</Properties>
</file>